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7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8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ink/ink2.xml" ContentType="application/inkml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ink/ink3.xml" ContentType="application/inkml+xml"/>
  <Override PartName="/ppt/notesSlides/notesSlide6.xml" ContentType="application/vnd.openxmlformats-officedocument.presentationml.notesSlide+xml"/>
  <Override PartName="/ppt/ink/ink4.xml" ContentType="application/inkml+xml"/>
  <Override PartName="/ppt/notesSlides/notesSlide7.xml" ContentType="application/vnd.openxmlformats-officedocument.presentationml.notesSlide+xml"/>
  <Override PartName="/ppt/ink/ink5.xml" ContentType="application/inkml+xml"/>
  <Override PartName="/ppt/notesSlides/notesSlide8.xml" ContentType="application/vnd.openxmlformats-officedocument.presentationml.notesSlide+xml"/>
  <Override PartName="/ppt/ink/ink6.xml" ContentType="application/inkml+xml"/>
  <Override PartName="/ppt/notesSlides/notesSlide9.xml" ContentType="application/vnd.openxmlformats-officedocument.presentationml.notesSlide+xml"/>
  <Override PartName="/ppt/ink/ink7.xml" ContentType="application/inkml+xml"/>
  <Override PartName="/ppt/notesSlides/notesSlide10.xml" ContentType="application/vnd.openxmlformats-officedocument.presentationml.notesSlide+xml"/>
  <Override PartName="/ppt/ink/ink8.xml" ContentType="application/inkml+xml"/>
  <Override PartName="/ppt/notesSlides/notesSlide11.xml" ContentType="application/vnd.openxmlformats-officedocument.presentationml.notesSlide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0" r:id="rId1"/>
    <p:sldMasterId id="2147483889" r:id="rId2"/>
    <p:sldMasterId id="2147483737" r:id="rId3"/>
    <p:sldMasterId id="2147483786" r:id="rId4"/>
    <p:sldMasterId id="2147483830" r:id="rId5"/>
    <p:sldMasterId id="2147483890" r:id="rId6"/>
    <p:sldMasterId id="2147483902" r:id="rId7"/>
    <p:sldMasterId id="2147484061" r:id="rId8"/>
    <p:sldMasterId id="2147484070" r:id="rId9"/>
  </p:sldMasterIdLst>
  <p:notesMasterIdLst>
    <p:notesMasterId r:id="rId23"/>
  </p:notesMasterIdLst>
  <p:handoutMasterIdLst>
    <p:handoutMasterId r:id="rId24"/>
  </p:handoutMasterIdLst>
  <p:sldIdLst>
    <p:sldId id="3719" r:id="rId10"/>
    <p:sldId id="3191" r:id="rId11"/>
    <p:sldId id="3753" r:id="rId12"/>
    <p:sldId id="3952" r:id="rId13"/>
    <p:sldId id="3929" r:id="rId14"/>
    <p:sldId id="3954" r:id="rId15"/>
    <p:sldId id="3953" r:id="rId16"/>
    <p:sldId id="3955" r:id="rId17"/>
    <p:sldId id="3956" r:id="rId18"/>
    <p:sldId id="3957" r:id="rId19"/>
    <p:sldId id="3958" r:id="rId20"/>
    <p:sldId id="3959" r:id="rId21"/>
    <p:sldId id="1002" r:id="rId22"/>
  </p:sldIdLst>
  <p:sldSz cx="18288000" cy="10287000"/>
  <p:notesSz cx="7099300" cy="10234613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Open Sans Light" panose="020B0306030504020204" pitchFamily="34" charset="0"/>
      <p:regular r:id="rId31"/>
      <p:italic r:id="rId32"/>
    </p:embeddedFont>
    <p:embeddedFont>
      <p:font typeface="Palatino Linotype" panose="02040502050505030304" pitchFamily="18" charset="0"/>
      <p:regular r:id="rId33"/>
      <p:bold r:id="rId34"/>
      <p:italic r:id="rId35"/>
      <p:boldItalic r:id="rId36"/>
    </p:embeddedFont>
    <p:embeddedFont>
      <p:font typeface="Roboto Condensed" panose="020F0502020204030204" pitchFamily="34" charset="0"/>
      <p:regular r:id="rId37"/>
      <p:bold r:id="rId38"/>
      <p:italic r:id="rId39"/>
      <p:boldItalic r:id="rId40"/>
    </p:embeddedFont>
    <p:embeddedFont>
      <p:font typeface="Roboto Light" panose="020F0302020204030204" pitchFamily="34" charset="0"/>
      <p:regular r:id="rId41"/>
      <p:italic r:id="rId42"/>
    </p:embeddedFont>
    <p:embeddedFont>
      <p:font typeface="Segoe UI" panose="020B0502040204020203" pitchFamily="34" charset="0"/>
      <p:regular r:id="rId43"/>
      <p:bold r:id="rId44"/>
      <p:italic r:id="rId45"/>
      <p:boldItalic r:id="rId46"/>
    </p:embeddedFont>
    <p:embeddedFont>
      <p:font typeface="Tahoma" panose="020B0604030504040204" pitchFamily="34" charset="0"/>
      <p:regular r:id="rId47"/>
      <p:bold r:id="rId48"/>
    </p:embeddedFont>
    <p:embeddedFont>
      <p:font typeface="UTM Avo" panose="020B0604020202020204" pitchFamily="3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372" userDrawn="1">
          <p15:clr>
            <a:srgbClr val="A4A3A4"/>
          </p15:clr>
        </p15:guide>
        <p15:guide id="2" pos="5759" userDrawn="1">
          <p15:clr>
            <a:srgbClr val="A4A3A4"/>
          </p15:clr>
        </p15:guide>
        <p15:guide id="3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c Kien NGUYEN" initials="DK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5E70"/>
    <a:srgbClr val="005AA9"/>
    <a:srgbClr val="EB0029"/>
    <a:srgbClr val="FABFC9"/>
    <a:srgbClr val="2D9CDB"/>
    <a:srgbClr val="045067"/>
    <a:srgbClr val="004C00"/>
    <a:srgbClr val="006600"/>
    <a:srgbClr val="00742A"/>
    <a:srgbClr val="93C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78" autoAdjust="0"/>
    <p:restoredTop sz="71811" autoAdjust="0"/>
  </p:normalViewPr>
  <p:slideViewPr>
    <p:cSldViewPr showGuides="1">
      <p:cViewPr varScale="1">
        <p:scale>
          <a:sx n="42" d="100"/>
          <a:sy n="42" d="100"/>
        </p:scale>
        <p:origin x="744" y="200"/>
      </p:cViewPr>
      <p:guideLst>
        <p:guide orient="horz" pos="5372"/>
        <p:guide pos="5759"/>
        <p:guide pos="5760"/>
      </p:guideLst>
    </p:cSldViewPr>
  </p:slideViewPr>
  <p:outlineViewPr>
    <p:cViewPr>
      <p:scale>
        <a:sx n="33" d="100"/>
        <a:sy n="33" d="100"/>
      </p:scale>
      <p:origin x="0" y="-9125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2636"/>
    </p:cViewPr>
  </p:sorterViewPr>
  <p:notesViewPr>
    <p:cSldViewPr showGuides="1">
      <p:cViewPr varScale="1">
        <p:scale>
          <a:sx n="52" d="100"/>
          <a:sy n="52" d="100"/>
        </p:scale>
        <p:origin x="1795" y="46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2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font" Target="fonts/font5.fntdata"/><Relationship Id="rId11" Type="http://schemas.openxmlformats.org/officeDocument/2006/relationships/slide" Target="slides/slide2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2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1.xml"/><Relationship Id="rId41" Type="http://schemas.openxmlformats.org/officeDocument/2006/relationships/font" Target="fonts/font17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57" Type="http://schemas.openxmlformats.org/officeDocument/2006/relationships/tableStyles" Target="tableStyles.xml"/><Relationship Id="rId10" Type="http://schemas.openxmlformats.org/officeDocument/2006/relationships/slide" Target="slides/slide1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pieChart>
        <c:varyColors val="1"/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8F105FE-D6FB-4293-B6D2-392B1EEE19FA}" type="datetime1">
              <a:rPr lang="en-US" smtClean="0"/>
              <a:t>2/22/23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6B39D4A-42BD-4661-A34B-169B9D4948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2432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2:32:23.45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2:32:23.45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2:32:23.45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2:32:23.45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2:32:23.45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2:32:23.45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2:32:23.45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2:32:23.45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2T02:32:23.45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1 0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DE46318-D8ED-4A2F-A378-0EF48FC74D0E}" type="datetime1">
              <a:rPr lang="en-US" smtClean="0"/>
              <a:t>2/22/23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8113" y="768350"/>
            <a:ext cx="6823075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481ECDC-7530-4EA9-86FD-4E56342A47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9409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557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581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563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536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433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935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212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406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84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828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067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1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1.png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2.png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vert="horz" lIns="163275" tIns="81638" rIns="163275" bIns="81638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UTM Avo" panose="02040603050506020204" pitchFamily="18" charset="0"/>
              </a:defRPr>
            </a:lvl1pPr>
          </a:lstStyle>
          <a:p>
            <a:fld id="{10B45466-0827-46DB-A797-4841E32BDAF6}" type="datetime1">
              <a:rPr lang="en-US" smtClean="0"/>
              <a:pPr/>
              <a:t>2/22/23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5949" y="9636372"/>
            <a:ext cx="735874" cy="547688"/>
          </a:xfrm>
        </p:spPr>
        <p:txBody>
          <a:bodyPr/>
          <a:lstStyle>
            <a:lvl1pPr algn="ctr">
              <a:defRPr>
                <a:latin typeface="UTM Avo" panose="02040603050506020204" pitchFamily="18" charset="0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5230" y="9637834"/>
            <a:ext cx="7777539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  <a:latin typeface="UTM Avo" panose="02040603050506020204" pitchFamily="18" charset="0"/>
              </a:defRPr>
            </a:lvl1pPr>
          </a:lstStyle>
          <a:p>
            <a:r>
              <a:rPr lang="en-US"/>
              <a:t>Hệ sinh thái Cloud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361" y="1543100"/>
            <a:ext cx="16491263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UTM Avo" panose="02040603050506020204" pitchFamily="18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70811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03196" y="6727045"/>
            <a:ext cx="6810660" cy="754750"/>
          </a:xfrm>
        </p:spPr>
        <p:txBody>
          <a:bodyPr>
            <a:noAutofit/>
          </a:bodyPr>
          <a:lstStyle>
            <a:lvl1pPr marL="0" indent="0" algn="l">
              <a:buNone/>
              <a:defRPr sz="2400" b="0" cap="all" baseline="0">
                <a:solidFill>
                  <a:schemeClr val="tx1"/>
                </a:solidFill>
              </a:defRPr>
            </a:lvl1pPr>
            <a:lvl2pPr marL="685768" indent="0" algn="ctr">
              <a:buNone/>
              <a:defRPr sz="3000"/>
            </a:lvl2pPr>
            <a:lvl3pPr marL="1371532" indent="0" algn="ctr">
              <a:buNone/>
              <a:defRPr sz="2800"/>
            </a:lvl3pPr>
            <a:lvl4pPr marL="2057298" indent="0" algn="ctr">
              <a:buNone/>
              <a:defRPr sz="2400"/>
            </a:lvl4pPr>
            <a:lvl5pPr marL="2743064" indent="0" algn="ctr">
              <a:buNone/>
              <a:defRPr sz="2400"/>
            </a:lvl5pPr>
            <a:lvl6pPr marL="3428830" indent="0" algn="ctr">
              <a:buNone/>
              <a:defRPr sz="2400"/>
            </a:lvl6pPr>
            <a:lvl7pPr marL="4114594" indent="0" algn="ctr">
              <a:buNone/>
              <a:defRPr sz="2400"/>
            </a:lvl7pPr>
            <a:lvl8pPr marL="4800360" indent="0" algn="ctr">
              <a:buNone/>
              <a:defRPr sz="2400"/>
            </a:lvl8pPr>
            <a:lvl9pPr marL="5486128" indent="0" algn="ctr">
              <a:buNone/>
              <a:defRPr sz="24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6218" y="1092822"/>
            <a:ext cx="7958492" cy="7958492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03491" y="7518963"/>
            <a:ext cx="6800850" cy="754858"/>
          </a:xfrm>
        </p:spPr>
        <p:txBody>
          <a:bodyPr vert="horz" lIns="68577" tIns="34289" rIns="68577" bIns="34289" rtlCol="0">
            <a:noAutofit/>
          </a:bodyPr>
          <a:lstStyle>
            <a:lvl1pPr marL="0" indent="0">
              <a:buNone/>
              <a:defRPr lang="en-US" sz="2400" b="0" cap="all" baseline="0" dirty="0" smtClean="0"/>
            </a:lvl1pPr>
          </a:lstStyle>
          <a:p>
            <a:pPr marL="342884" lvl="0" indent="-342884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4666" y="5143500"/>
            <a:ext cx="7517116" cy="977172"/>
          </a:xfrm>
          <a:noFill/>
          <a:ln>
            <a:noFill/>
          </a:ln>
        </p:spPr>
        <p:txBody>
          <a:bodyPr wrap="square" rtlCol="0">
            <a:noAutofit/>
          </a:bodyPr>
          <a:lstStyle>
            <a:lvl1pPr>
              <a:defRPr lang="en-US" sz="9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352271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32403" y="2459685"/>
            <a:ext cx="2098890" cy="209889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078881" y="4885488"/>
            <a:ext cx="3605934" cy="360482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3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100" i="1"/>
            </a:lvl2pPr>
            <a:lvl3pPr marL="0" indent="0" algn="ctr">
              <a:buNone/>
              <a:defRPr sz="21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038196" y="2459685"/>
            <a:ext cx="2098890" cy="209889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284674" y="4885488"/>
            <a:ext cx="3605934" cy="360482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3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100" i="1"/>
            </a:lvl2pPr>
            <a:lvl3pPr marL="0" indent="0" algn="ctr">
              <a:buNone/>
              <a:defRPr sz="21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0243989" y="2459685"/>
            <a:ext cx="2098890" cy="209889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490467" y="4885488"/>
            <a:ext cx="3605934" cy="360482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3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100" i="1"/>
            </a:lvl2pPr>
            <a:lvl3pPr marL="0" indent="0" algn="ctr">
              <a:buNone/>
              <a:defRPr sz="21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4449784" y="2459683"/>
            <a:ext cx="2098890" cy="209889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13696262" y="4885488"/>
            <a:ext cx="3605934" cy="360482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3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100" i="1"/>
            </a:lvl2pPr>
            <a:lvl3pPr marL="0" indent="0" algn="ctr">
              <a:buNone/>
              <a:defRPr sz="21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3918940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71602" y="1903139"/>
            <a:ext cx="3528390" cy="530352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386957" y="1903139"/>
            <a:ext cx="3528390" cy="530352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01563" y="1903139"/>
            <a:ext cx="3719717" cy="5303520"/>
          </a:xfrm>
        </p:spPr>
        <p:txBody>
          <a:bodyPr>
            <a:noAutofit/>
          </a:bodyPr>
          <a:lstStyle>
            <a:lvl1pPr marL="0" indent="0">
              <a:buNone/>
              <a:defRPr sz="21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2100"/>
            </a:lvl2pPr>
            <a:lvl3pPr marL="226220" indent="-226220">
              <a:defRPr sz="2100"/>
            </a:lvl3pPr>
            <a:lvl4pPr marL="602457" indent="-311945">
              <a:defRPr sz="2100"/>
            </a:lvl4pPr>
            <a:lvl5pPr marL="1142972" indent="-342891"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3196684" y="1903139"/>
            <a:ext cx="3719717" cy="5303520"/>
          </a:xfrm>
        </p:spPr>
        <p:txBody>
          <a:bodyPr>
            <a:noAutofit/>
          </a:bodyPr>
          <a:lstStyle>
            <a:lvl1pPr marL="0" indent="0">
              <a:buNone/>
              <a:defRPr sz="21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2100"/>
            </a:lvl2pPr>
            <a:lvl3pPr marL="226220" indent="-226220">
              <a:defRPr sz="2100"/>
            </a:lvl3pPr>
            <a:lvl4pPr marL="602457" indent="-311945">
              <a:defRPr sz="2100"/>
            </a:lvl4pPr>
            <a:lvl5pPr marL="1142972" indent="-342891"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1371601" y="7470848"/>
            <a:ext cx="7549679" cy="1438277"/>
          </a:xfrm>
        </p:spPr>
        <p:txBody>
          <a:bodyPr>
            <a:noAutofit/>
          </a:bodyPr>
          <a:lstStyle>
            <a:lvl1pPr marL="0" indent="0">
              <a:buNone/>
              <a:defRPr sz="2100"/>
            </a:lvl1pPr>
            <a:lvl2pPr marL="228594" indent="-228594">
              <a:buFont typeface="Arial" panose="020B0604020202020204" pitchFamily="34" charset="0"/>
              <a:buChar char="•"/>
              <a:defRPr sz="2100"/>
            </a:lvl2pPr>
            <a:lvl3pPr marL="457188" indent="-228594">
              <a:defRPr sz="2100"/>
            </a:lvl3pPr>
            <a:lvl4pPr marL="800081" indent="-342891">
              <a:defRPr sz="2100"/>
            </a:lvl4pPr>
            <a:lvl5pPr marL="1142972" indent="-342891"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9386957" y="7470848"/>
            <a:ext cx="7529444" cy="1438277"/>
          </a:xfrm>
        </p:spPr>
        <p:txBody>
          <a:bodyPr>
            <a:noAutofit/>
          </a:bodyPr>
          <a:lstStyle>
            <a:lvl1pPr marL="0" indent="0">
              <a:buNone/>
              <a:defRPr sz="2100"/>
            </a:lvl1pPr>
            <a:lvl2pPr marL="228594" indent="-228594">
              <a:buFont typeface="Arial" panose="020B0604020202020204" pitchFamily="34" charset="0"/>
              <a:buChar char="•"/>
              <a:defRPr sz="2100"/>
            </a:lvl2pPr>
            <a:lvl3pPr marL="457188" indent="-228594">
              <a:defRPr sz="2100"/>
            </a:lvl3pPr>
            <a:lvl4pPr marL="800081" indent="-342891">
              <a:defRPr sz="2100"/>
            </a:lvl4pPr>
            <a:lvl5pPr marL="1142972" indent="-342891"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33689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94860" cy="5157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73524" y="0"/>
            <a:ext cx="4594860" cy="5157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147048" y="0"/>
            <a:ext cx="4594860" cy="5157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3720572" y="0"/>
            <a:ext cx="4594860" cy="5157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5129784"/>
            <a:ext cx="4594860" cy="5157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573524" y="5129784"/>
            <a:ext cx="4594860" cy="5157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9147048" y="5129784"/>
            <a:ext cx="4594860" cy="5157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3720572" y="5129784"/>
            <a:ext cx="4594860" cy="5157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5238295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662172" cy="34427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656457" y="0"/>
            <a:ext cx="3662172" cy="34427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312914" y="0"/>
            <a:ext cx="3662172" cy="34427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0969371" y="0"/>
            <a:ext cx="3662172" cy="34427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4625828" y="0"/>
            <a:ext cx="3662172" cy="34427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22142"/>
            <a:ext cx="3662172" cy="34427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656457" y="3422142"/>
            <a:ext cx="3662172" cy="34427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7312914" y="3422142"/>
            <a:ext cx="3662172" cy="34427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0969371" y="3422142"/>
            <a:ext cx="3662172" cy="34427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4625828" y="3422142"/>
            <a:ext cx="3662172" cy="34427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6844284"/>
            <a:ext cx="3662172" cy="34427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3656457" y="6844284"/>
            <a:ext cx="3662172" cy="34427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7312914" y="6844284"/>
            <a:ext cx="3662172" cy="34427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0969371" y="6844284"/>
            <a:ext cx="3662172" cy="34427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14625828" y="6844284"/>
            <a:ext cx="3662172" cy="34427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6109564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3124" y="0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86247" y="0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29371" y="0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5215616" y="0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2172494" y="0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2564892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043124" y="2564892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086247" y="2564892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9129371" y="2564892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5215616" y="2564892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12172494" y="2564892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5129784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3043124" y="5129784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6086247" y="5129784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9129371" y="5129784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5215616" y="5129784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12172494" y="5129784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7694676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3043124" y="7694676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6086247" y="7694676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9129371" y="7694676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5215616" y="7694676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12172494" y="7694676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7615676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No Content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564D5F-E430-4EBD-9CB5-2918ED3005B0}"/>
              </a:ext>
            </a:extLst>
          </p:cNvPr>
          <p:cNvSpPr/>
          <p:nvPr userDrawn="1"/>
        </p:nvSpPr>
        <p:spPr>
          <a:xfrm>
            <a:off x="0" y="0"/>
            <a:ext cx="18288000" cy="1203151"/>
          </a:xfrm>
          <a:prstGeom prst="rect">
            <a:avLst/>
          </a:prstGeom>
          <a:solidFill>
            <a:srgbClr val="005AA9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 shot of a computer&#10;&#10;Description automatically generated">
            <a:extLst>
              <a:ext uri="{FF2B5EF4-FFF2-40B4-BE49-F238E27FC236}">
                <a16:creationId xmlns:a16="http://schemas.microsoft.com/office/drawing/2014/main" id="{5C8860CA-3C60-4FE1-BA99-DC48C34D4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1234" b="-6687"/>
          <a:stretch/>
        </p:blipFill>
        <p:spPr>
          <a:xfrm>
            <a:off x="228600" y="67599"/>
            <a:ext cx="1048675" cy="106795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9" name="スライド番号プレースホルダー 5">
            <a:extLst>
              <a:ext uri="{FF2B5EF4-FFF2-40B4-BE49-F238E27FC236}">
                <a16:creationId xmlns:a16="http://schemas.microsoft.com/office/drawing/2014/main" id="{A4E93AF2-A389-4600-8602-AAE2EC75F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5391" y="9523331"/>
            <a:ext cx="882609" cy="850067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800">
                <a:solidFill>
                  <a:schemeClr val="tx2">
                    <a:lumMod val="50000"/>
                  </a:schemeClr>
                </a:solidFill>
                <a:latin typeface="UTM Avo" panose="02040603050506020204" pitchFamily="18" charset="0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vert="horz" lIns="163275" tIns="81638" rIns="163275" bIns="81638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361" y="1543100"/>
            <a:ext cx="16491263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tx2">
                    <a:lumMod val="50000"/>
                  </a:schemeClr>
                </a:solidFill>
                <a:latin typeface="UTM Avo" panose="02040603050506020204" pitchFamily="18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pic>
        <p:nvPicPr>
          <p:cNvPr id="7" name="図 13">
            <a:extLst>
              <a:ext uri="{FF2B5EF4-FFF2-40B4-BE49-F238E27FC236}">
                <a16:creationId xmlns:a16="http://schemas.microsoft.com/office/drawing/2014/main" id="{31D5A3FC-DB46-4D50-8FE6-B44F44D933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85800" y="9000898"/>
            <a:ext cx="18118706" cy="182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2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vert="horz" lIns="163275" tIns="81638" rIns="163275" bIns="81638" rtlCol="0" anchor="ctr">
            <a:noAutofit/>
          </a:bodyPr>
          <a:lstStyle>
            <a:lvl1pPr>
              <a:defRPr lang="en-US" sz="4600" dirty="0"/>
            </a:lvl1pPr>
          </a:lstStyle>
          <a:p>
            <a:pPr lvl="0"/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UTM Avo" panose="02040603050506020204" pitchFamily="18" charset="0"/>
              </a:defRPr>
            </a:lvl1pPr>
          </a:lstStyle>
          <a:p>
            <a:fld id="{59291953-D46F-482E-B879-235A71D8522F}" type="datetime1">
              <a:rPr lang="en-US" smtClean="0"/>
              <a:pPr/>
              <a:t>2/22/23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5949" y="9636372"/>
            <a:ext cx="735874" cy="547688"/>
          </a:xfrm>
        </p:spPr>
        <p:txBody>
          <a:bodyPr/>
          <a:lstStyle>
            <a:lvl1pPr algn="ctr">
              <a:defRPr>
                <a:latin typeface="UTM Avo" panose="02040603050506020204" pitchFamily="18" charset="0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361" y="1543100"/>
            <a:ext cx="16491263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UTM Avo" panose="02040603050506020204" pitchFamily="18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376" y="3847356"/>
            <a:ext cx="16345449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UTM Avo" panose="02040603050506020204" pitchFamily="18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376" y="4495428"/>
            <a:ext cx="16345449" cy="2304256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UTM Avo" panose="02040603050506020204" pitchFamily="18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7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vert="horz" lIns="163275" tIns="81638" rIns="163275" bIns="81638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UTM Avo" panose="02040603050506020204" pitchFamily="18" charset="0"/>
              </a:defRPr>
            </a:lvl1pPr>
          </a:lstStyle>
          <a:p>
            <a:fld id="{10B45466-0827-46DB-A797-4841E32BDAF6}" type="datetime1">
              <a:rPr lang="en-US" smtClean="0"/>
              <a:pPr/>
              <a:t>2/22/23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5949" y="9636372"/>
            <a:ext cx="735874" cy="547688"/>
          </a:xfrm>
        </p:spPr>
        <p:txBody>
          <a:bodyPr/>
          <a:lstStyle>
            <a:lvl1pPr algn="ctr">
              <a:defRPr>
                <a:latin typeface="UTM Avo" panose="02040603050506020204" pitchFamily="18" charset="0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5230" y="9637834"/>
            <a:ext cx="7777539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  <a:latin typeface="UTM Avo" panose="02040603050506020204" pitchFamily="18" charset="0"/>
              </a:defRPr>
            </a:lvl1pPr>
          </a:lstStyle>
          <a:p>
            <a:r>
              <a:rPr lang="en-US"/>
              <a:t>Hệ sinh thái Cloud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361" y="1543100"/>
            <a:ext cx="16491263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UTM Avo" panose="02040603050506020204" pitchFamily="18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6229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03196" y="6727045"/>
            <a:ext cx="6810660" cy="754750"/>
          </a:xfrm>
        </p:spPr>
        <p:txBody>
          <a:bodyPr>
            <a:noAutofit/>
          </a:bodyPr>
          <a:lstStyle>
            <a:lvl1pPr marL="0" indent="0" algn="l">
              <a:buNone/>
              <a:defRPr sz="2400" b="0" cap="all" baseline="0">
                <a:solidFill>
                  <a:schemeClr val="tx1"/>
                </a:solidFill>
              </a:defRPr>
            </a:lvl1pPr>
            <a:lvl2pPr marL="685768" indent="0" algn="ctr">
              <a:buNone/>
              <a:defRPr sz="3000"/>
            </a:lvl2pPr>
            <a:lvl3pPr marL="1371532" indent="0" algn="ctr">
              <a:buNone/>
              <a:defRPr sz="2800"/>
            </a:lvl3pPr>
            <a:lvl4pPr marL="2057298" indent="0" algn="ctr">
              <a:buNone/>
              <a:defRPr sz="2400"/>
            </a:lvl4pPr>
            <a:lvl5pPr marL="2743064" indent="0" algn="ctr">
              <a:buNone/>
              <a:defRPr sz="2400"/>
            </a:lvl5pPr>
            <a:lvl6pPr marL="3428830" indent="0" algn="ctr">
              <a:buNone/>
              <a:defRPr sz="2400"/>
            </a:lvl6pPr>
            <a:lvl7pPr marL="4114594" indent="0" algn="ctr">
              <a:buNone/>
              <a:defRPr sz="2400"/>
            </a:lvl7pPr>
            <a:lvl8pPr marL="4800360" indent="0" algn="ctr">
              <a:buNone/>
              <a:defRPr sz="2400"/>
            </a:lvl8pPr>
            <a:lvl9pPr marL="5486128" indent="0" algn="ctr">
              <a:buNone/>
              <a:defRPr sz="24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6218" y="1092822"/>
            <a:ext cx="7958492" cy="7958492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503491" y="7518963"/>
            <a:ext cx="6800850" cy="754858"/>
          </a:xfrm>
        </p:spPr>
        <p:txBody>
          <a:bodyPr vert="horz" lIns="68577" tIns="34289" rIns="68577" bIns="34289" rtlCol="0">
            <a:noAutofit/>
          </a:bodyPr>
          <a:lstStyle>
            <a:lvl1pPr marL="0" indent="0">
              <a:buNone/>
              <a:defRPr lang="en-US" sz="2400" b="0" cap="all" baseline="0" dirty="0" smtClean="0"/>
            </a:lvl1pPr>
          </a:lstStyle>
          <a:p>
            <a:pPr marL="342884" lvl="0" indent="-342884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4666" y="5143500"/>
            <a:ext cx="7517116" cy="977172"/>
          </a:xfrm>
          <a:noFill/>
          <a:ln>
            <a:noFill/>
          </a:ln>
        </p:spPr>
        <p:txBody>
          <a:bodyPr wrap="square" rtlCol="0">
            <a:noAutofit/>
          </a:bodyPr>
          <a:lstStyle>
            <a:lvl1pPr>
              <a:defRPr lang="en-US" sz="9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7530005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om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Picture Placeholder 17">
            <a:extLst>
              <a:ext uri="{FF2B5EF4-FFF2-40B4-BE49-F238E27FC236}">
                <a16:creationId xmlns:a16="http://schemas.microsoft.com/office/drawing/2014/main" id="{D7FF67E2-3A0B-4B50-A07E-701C968969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83870" y="0"/>
            <a:ext cx="14004131" cy="10287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CD2FF90-E39B-4DC3-BA3F-5CFAC1DAB6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0164872" cy="10287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239C3-23C6-4D75-8327-55EB542FEF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652" r="27975" b="19270"/>
          <a:stretch>
            <a:fillRect/>
          </a:stretch>
        </p:blipFill>
        <p:spPr>
          <a:xfrm>
            <a:off x="3113317" y="811275"/>
            <a:ext cx="2264228" cy="218063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ADF1263-C145-45A3-97F1-ABF6542B6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488357"/>
            <a:ext cx="7758752" cy="26185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113ED81-3AD0-4EBE-BAB9-9A9F94069A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9249932"/>
            <a:ext cx="7758750" cy="690563"/>
          </a:xfrm>
        </p:spPr>
        <p:txBody>
          <a:bodyPr/>
          <a:lstStyle>
            <a:lvl1pPr marL="0" indent="0" algn="ctr"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391470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/>
          <p:cNvSpPr>
            <a:spLocks noGrp="1"/>
          </p:cNvSpPr>
          <p:nvPr>
            <p:ph type="pic" sz="quarter" idx="21"/>
          </p:nvPr>
        </p:nvSpPr>
        <p:spPr>
          <a:xfrm>
            <a:off x="12131721" y="3084579"/>
            <a:ext cx="5348234" cy="3824234"/>
          </a:xfrm>
          <a:custGeom>
            <a:avLst/>
            <a:gdLst>
              <a:gd name="connsiteX0" fmla="*/ 0 w 2514599"/>
              <a:gd name="connsiteY0" fmla="*/ 0 h 1883229"/>
              <a:gd name="connsiteX1" fmla="*/ 2514599 w 2514599"/>
              <a:gd name="connsiteY1" fmla="*/ 0 h 1883229"/>
              <a:gd name="connsiteX2" fmla="*/ 2514599 w 2514599"/>
              <a:gd name="connsiteY2" fmla="*/ 1883229 h 1883229"/>
              <a:gd name="connsiteX3" fmla="*/ 0 w 2514599"/>
              <a:gd name="connsiteY3" fmla="*/ 1883229 h 1883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599" h="1883229">
                <a:moveTo>
                  <a:pt x="0" y="0"/>
                </a:moveTo>
                <a:lnTo>
                  <a:pt x="2514599" y="0"/>
                </a:lnTo>
                <a:lnTo>
                  <a:pt x="2514599" y="1883229"/>
                </a:lnTo>
                <a:lnTo>
                  <a:pt x="0" y="1883229"/>
                </a:lnTo>
                <a:close/>
              </a:path>
            </a:pathLst>
          </a:custGeom>
        </p:spPr>
        <p:txBody>
          <a:bodyPr wrap="square" lIns="91428" tIns="647904" rIns="91428" bIns="45714" anchor="ctr">
            <a:noAutofit/>
          </a:bodyPr>
          <a:lstStyle>
            <a:lvl1pPr marL="0" indent="0" algn="ctr" rtl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33"/>
          <p:cNvSpPr>
            <a:spLocks noGrp="1"/>
          </p:cNvSpPr>
          <p:nvPr>
            <p:ph type="pic" sz="quarter" idx="22"/>
          </p:nvPr>
        </p:nvSpPr>
        <p:spPr>
          <a:xfrm>
            <a:off x="6488735" y="3084579"/>
            <a:ext cx="5348234" cy="3824234"/>
          </a:xfrm>
          <a:custGeom>
            <a:avLst/>
            <a:gdLst>
              <a:gd name="connsiteX0" fmla="*/ 0 w 2514599"/>
              <a:gd name="connsiteY0" fmla="*/ 0 h 1883229"/>
              <a:gd name="connsiteX1" fmla="*/ 2514599 w 2514599"/>
              <a:gd name="connsiteY1" fmla="*/ 0 h 1883229"/>
              <a:gd name="connsiteX2" fmla="*/ 2514599 w 2514599"/>
              <a:gd name="connsiteY2" fmla="*/ 1883229 h 1883229"/>
              <a:gd name="connsiteX3" fmla="*/ 0 w 2514599"/>
              <a:gd name="connsiteY3" fmla="*/ 1883229 h 1883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599" h="1883229">
                <a:moveTo>
                  <a:pt x="0" y="0"/>
                </a:moveTo>
                <a:lnTo>
                  <a:pt x="2514599" y="0"/>
                </a:lnTo>
                <a:lnTo>
                  <a:pt x="2514599" y="1883229"/>
                </a:lnTo>
                <a:lnTo>
                  <a:pt x="0" y="1883229"/>
                </a:lnTo>
                <a:close/>
              </a:path>
            </a:pathLst>
          </a:custGeom>
        </p:spPr>
        <p:txBody>
          <a:bodyPr wrap="square" lIns="91428" tIns="647904" rIns="91428" bIns="45714" anchor="ctr">
            <a:noAutofit/>
          </a:bodyPr>
          <a:lstStyle>
            <a:lvl1pPr marL="0" indent="0" algn="ctr" rtl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34"/>
          <p:cNvSpPr>
            <a:spLocks noGrp="1"/>
          </p:cNvSpPr>
          <p:nvPr>
            <p:ph type="pic" sz="quarter" idx="23"/>
          </p:nvPr>
        </p:nvSpPr>
        <p:spPr>
          <a:xfrm>
            <a:off x="845751" y="3084579"/>
            <a:ext cx="5348234" cy="3824234"/>
          </a:xfrm>
          <a:custGeom>
            <a:avLst/>
            <a:gdLst>
              <a:gd name="connsiteX0" fmla="*/ 0 w 2514599"/>
              <a:gd name="connsiteY0" fmla="*/ 0 h 1883229"/>
              <a:gd name="connsiteX1" fmla="*/ 2514599 w 2514599"/>
              <a:gd name="connsiteY1" fmla="*/ 0 h 1883229"/>
              <a:gd name="connsiteX2" fmla="*/ 2514599 w 2514599"/>
              <a:gd name="connsiteY2" fmla="*/ 1883229 h 1883229"/>
              <a:gd name="connsiteX3" fmla="*/ 0 w 2514599"/>
              <a:gd name="connsiteY3" fmla="*/ 1883229 h 1883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4599" h="1883229">
                <a:moveTo>
                  <a:pt x="0" y="0"/>
                </a:moveTo>
                <a:lnTo>
                  <a:pt x="2514599" y="0"/>
                </a:lnTo>
                <a:lnTo>
                  <a:pt x="2514599" y="1883229"/>
                </a:lnTo>
                <a:lnTo>
                  <a:pt x="0" y="1883229"/>
                </a:lnTo>
                <a:close/>
              </a:path>
            </a:pathLst>
          </a:custGeom>
        </p:spPr>
        <p:txBody>
          <a:bodyPr wrap="square" lIns="91428" tIns="647904" rIns="91428" bIns="45714" anchor="ctr">
            <a:noAutofit/>
          </a:bodyPr>
          <a:lstStyle>
            <a:lvl1pPr marL="0" indent="0" algn="ctr" rtl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649337" y="400063"/>
            <a:ext cx="16989330" cy="1092230"/>
          </a:xfrm>
          <a:prstGeom prst="rect">
            <a:avLst/>
          </a:prstGeom>
        </p:spPr>
        <p:txBody>
          <a:bodyPr lIns="91428" tIns="45714" rIns="91428" bIns="45714" anchor="ctr"/>
          <a:lstStyle>
            <a:lvl1pPr algn="ctr">
              <a:defRPr sz="6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9337" y="1516092"/>
            <a:ext cx="16989330" cy="540000"/>
          </a:xfrm>
          <a:prstGeom prst="rect">
            <a:avLst/>
          </a:prstGeom>
        </p:spPr>
        <p:txBody>
          <a:bodyPr lIns="91428" tIns="45714" rIns="91428" bIns="45714" anchor="ctr"/>
          <a:lstStyle>
            <a:lvl1pPr marL="0" indent="0" algn="ctr">
              <a:buNone/>
              <a:defRPr sz="3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696" indent="0" algn="ctr">
              <a:buNone/>
              <a:defRPr sz="3000"/>
            </a:lvl2pPr>
            <a:lvl3pPr marL="1371396" indent="0" algn="ctr">
              <a:buNone/>
              <a:defRPr sz="2800"/>
            </a:lvl3pPr>
            <a:lvl4pPr marL="2057094" indent="0" algn="ctr">
              <a:buNone/>
              <a:defRPr sz="2400"/>
            </a:lvl4pPr>
            <a:lvl5pPr marL="2742792" indent="0" algn="ctr">
              <a:buNone/>
              <a:defRPr sz="2400"/>
            </a:lvl5pPr>
            <a:lvl6pPr marL="3428494" indent="0" algn="ctr">
              <a:buNone/>
              <a:defRPr sz="2400"/>
            </a:lvl6pPr>
            <a:lvl7pPr marL="4114186" indent="0" algn="ctr">
              <a:buNone/>
              <a:defRPr sz="2400"/>
            </a:lvl7pPr>
            <a:lvl8pPr marL="4799880" indent="0" algn="ctr">
              <a:buNone/>
              <a:defRPr sz="2400"/>
            </a:lvl8pPr>
            <a:lvl9pPr marL="5485576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59848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13858" y="2808505"/>
            <a:ext cx="3810000" cy="2177144"/>
          </a:xfrm>
          <a:custGeom>
            <a:avLst/>
            <a:gdLst>
              <a:gd name="connsiteX0" fmla="*/ 0 w 1905000"/>
              <a:gd name="connsiteY0" fmla="*/ 0 h 1088572"/>
              <a:gd name="connsiteX1" fmla="*/ 1905000 w 1905000"/>
              <a:gd name="connsiteY1" fmla="*/ 0 h 1088572"/>
              <a:gd name="connsiteX2" fmla="*/ 1905000 w 1905000"/>
              <a:gd name="connsiteY2" fmla="*/ 1088572 h 1088572"/>
              <a:gd name="connsiteX3" fmla="*/ 0 w 1905000"/>
              <a:gd name="connsiteY3" fmla="*/ 1088572 h 108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088572">
                <a:moveTo>
                  <a:pt x="0" y="0"/>
                </a:moveTo>
                <a:lnTo>
                  <a:pt x="1905000" y="0"/>
                </a:lnTo>
                <a:lnTo>
                  <a:pt x="1905000" y="1088572"/>
                </a:lnTo>
                <a:lnTo>
                  <a:pt x="0" y="1088572"/>
                </a:lnTo>
                <a:close/>
              </a:path>
            </a:pathLst>
          </a:custGeom>
        </p:spPr>
        <p:txBody>
          <a:bodyPr wrap="square" lIns="91436" tIns="719964" rIns="91436" bIns="45718" anchor="ctr">
            <a:noAutofit/>
          </a:bodyPr>
          <a:lstStyle>
            <a:lvl1pPr marL="0" indent="0" algn="ctr" rtl="0">
              <a:buNone/>
              <a:defRPr sz="220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49340" y="400057"/>
            <a:ext cx="16989330" cy="1092230"/>
          </a:xfrm>
          <a:prstGeom prst="rect">
            <a:avLst/>
          </a:prstGeom>
        </p:spPr>
        <p:txBody>
          <a:bodyPr lIns="91436" tIns="45718" rIns="91436" bIns="45718" anchor="ctr"/>
          <a:lstStyle>
            <a:lvl1pPr algn="ctr">
              <a:defRPr sz="6401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9340" y="1516092"/>
            <a:ext cx="16989330" cy="540000"/>
          </a:xfrm>
          <a:prstGeom prst="rect">
            <a:avLst/>
          </a:prstGeom>
        </p:spPr>
        <p:txBody>
          <a:bodyPr lIns="91436" tIns="45718" rIns="91436" bIns="45718" anchor="ctr"/>
          <a:lstStyle>
            <a:lvl1pPr marL="0" indent="0" algn="ctr">
              <a:buNone/>
              <a:defRPr sz="340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751" indent="0" algn="ctr">
              <a:buNone/>
              <a:defRPr sz="3000"/>
            </a:lvl2pPr>
            <a:lvl3pPr marL="1371498" indent="0" algn="ctr">
              <a:buNone/>
              <a:defRPr sz="2801"/>
            </a:lvl3pPr>
            <a:lvl4pPr marL="2057247" indent="0" algn="ctr">
              <a:buNone/>
              <a:defRPr sz="2400"/>
            </a:lvl4pPr>
            <a:lvl5pPr marL="2742996" indent="0" algn="ctr">
              <a:buNone/>
              <a:defRPr sz="2400"/>
            </a:lvl5pPr>
            <a:lvl6pPr marL="3428745" indent="0" algn="ctr">
              <a:buNone/>
              <a:defRPr sz="2400"/>
            </a:lvl6pPr>
            <a:lvl7pPr marL="4114491" indent="0" algn="ctr">
              <a:buNone/>
              <a:defRPr sz="2400"/>
            </a:lvl7pPr>
            <a:lvl8pPr marL="4800240" indent="0" algn="ctr">
              <a:buNone/>
              <a:defRPr sz="2400"/>
            </a:lvl8pPr>
            <a:lvl9pPr marL="5485991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2013858" y="5083616"/>
            <a:ext cx="3810000" cy="2177144"/>
          </a:xfrm>
          <a:custGeom>
            <a:avLst/>
            <a:gdLst>
              <a:gd name="connsiteX0" fmla="*/ 0 w 1905000"/>
              <a:gd name="connsiteY0" fmla="*/ 0 h 1088572"/>
              <a:gd name="connsiteX1" fmla="*/ 1905000 w 1905000"/>
              <a:gd name="connsiteY1" fmla="*/ 0 h 1088572"/>
              <a:gd name="connsiteX2" fmla="*/ 1905000 w 1905000"/>
              <a:gd name="connsiteY2" fmla="*/ 1088572 h 1088572"/>
              <a:gd name="connsiteX3" fmla="*/ 0 w 1905000"/>
              <a:gd name="connsiteY3" fmla="*/ 1088572 h 108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088572">
                <a:moveTo>
                  <a:pt x="0" y="0"/>
                </a:moveTo>
                <a:lnTo>
                  <a:pt x="1905000" y="0"/>
                </a:lnTo>
                <a:lnTo>
                  <a:pt x="1905000" y="1088572"/>
                </a:lnTo>
                <a:lnTo>
                  <a:pt x="0" y="1088572"/>
                </a:lnTo>
                <a:close/>
              </a:path>
            </a:pathLst>
          </a:custGeom>
        </p:spPr>
        <p:txBody>
          <a:bodyPr wrap="square" lIns="91436" tIns="719964" rIns="91436" bIns="45718" anchor="ctr">
            <a:noAutofit/>
          </a:bodyPr>
          <a:lstStyle>
            <a:lvl1pPr marL="0" indent="0" algn="ctr" rtl="0">
              <a:buNone/>
              <a:defRPr sz="220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2013858" y="7358731"/>
            <a:ext cx="3810000" cy="2177144"/>
          </a:xfrm>
          <a:custGeom>
            <a:avLst/>
            <a:gdLst>
              <a:gd name="connsiteX0" fmla="*/ 0 w 1905000"/>
              <a:gd name="connsiteY0" fmla="*/ 0 h 1088572"/>
              <a:gd name="connsiteX1" fmla="*/ 1905000 w 1905000"/>
              <a:gd name="connsiteY1" fmla="*/ 0 h 1088572"/>
              <a:gd name="connsiteX2" fmla="*/ 1905000 w 1905000"/>
              <a:gd name="connsiteY2" fmla="*/ 1088572 h 1088572"/>
              <a:gd name="connsiteX3" fmla="*/ 0 w 1905000"/>
              <a:gd name="connsiteY3" fmla="*/ 1088572 h 108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088572">
                <a:moveTo>
                  <a:pt x="0" y="0"/>
                </a:moveTo>
                <a:lnTo>
                  <a:pt x="1905000" y="0"/>
                </a:lnTo>
                <a:lnTo>
                  <a:pt x="1905000" y="1088572"/>
                </a:lnTo>
                <a:lnTo>
                  <a:pt x="0" y="1088572"/>
                </a:lnTo>
                <a:close/>
              </a:path>
            </a:pathLst>
          </a:custGeom>
        </p:spPr>
        <p:txBody>
          <a:bodyPr wrap="square" lIns="91436" tIns="719964" rIns="91436" bIns="45718" anchor="ctr">
            <a:noAutofit/>
          </a:bodyPr>
          <a:lstStyle>
            <a:lvl1pPr marL="0" indent="0" algn="ctr" rtl="0">
              <a:buNone/>
              <a:defRPr sz="220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011623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8100"/>
            <a:ext cx="18288000" cy="26289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9BD69-FF30-450A-B7B2-1E0FE13F0EE7}" type="slidenum">
              <a:rPr lang="en-US" smtClean="0"/>
              <a:t>‹#›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" y="1345125"/>
            <a:ext cx="18288000" cy="1714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4368155-B32C-4735-9780-3DC05806F02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3143" y="416017"/>
            <a:ext cx="246697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53179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7335" y="1816127"/>
            <a:ext cx="8162366" cy="74493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299" y="1816127"/>
            <a:ext cx="8209430" cy="744931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8100"/>
            <a:ext cx="18288000" cy="26289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9BD69-FF30-450A-B7B2-1E0FE13F0EE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" y="1345125"/>
            <a:ext cx="18288000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79139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9BD69-FF30-450A-B7B2-1E0FE13F0EE7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73408"/>
            <a:ext cx="18288000" cy="2628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" y="1345125"/>
            <a:ext cx="18288000" cy="17145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2A9E496-FEFB-430D-A2D6-BF559E7A926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20" y="513005"/>
            <a:ext cx="2466975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90651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2079BD69-FF30-450A-B7B2-1E0FE13F0EE7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1" y="1345125"/>
            <a:ext cx="18288000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2966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58100"/>
            <a:ext cx="18288000" cy="26289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9BD69-FF30-450A-B7B2-1E0FE13F0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4394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8480" cy="10287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1" y="191737"/>
            <a:ext cx="5664155" cy="2863199"/>
          </a:xfrm>
          <a:prstGeom prst="rect">
            <a:avLst/>
          </a:prstGeom>
        </p:spPr>
      </p:pic>
      <p:sp>
        <p:nvSpPr>
          <p:cNvPr id="9" name="Title Placeholder 1"/>
          <p:cNvSpPr txBox="1"/>
          <p:nvPr userDrawn="1"/>
        </p:nvSpPr>
        <p:spPr>
          <a:xfrm>
            <a:off x="471325" y="4472726"/>
            <a:ext cx="7557245" cy="2332920"/>
          </a:xfrm>
          <a:prstGeom prst="rect">
            <a:avLst/>
          </a:prstGeom>
        </p:spPr>
        <p:txBody>
          <a:bodyPr vert="horz" lIns="137160" tIns="68580" rIns="137160" bIns="6858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70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6000" err="1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TRÂN</a:t>
            </a:r>
            <a:r>
              <a:rPr lang="en-US" sz="6000" baseline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 TRỌNG </a:t>
            </a:r>
            <a:r>
              <a:rPr lang="en-US" sz="6000" baseline="0" err="1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CẢM</a:t>
            </a:r>
            <a:r>
              <a:rPr lang="en-US" sz="6000" baseline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 </a:t>
            </a:r>
            <a:r>
              <a:rPr lang="en-US" sz="6000" baseline="0" err="1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ƠN</a:t>
            </a:r>
            <a:r>
              <a:rPr lang="en-US" sz="6000" baseline="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</a:rPr>
              <a:t>!</a:t>
            </a:r>
            <a:endParaRPr lang="en-US" sz="6000">
              <a:solidFill>
                <a:schemeClr val="bg1"/>
              </a:solidFill>
              <a:latin typeface="Roboto Condensed" pitchFamily="2" charset="0"/>
              <a:ea typeface="Roboto Condensed" pitchFamily="2" charset="0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idx="12" hasCustomPrompt="1"/>
          </p:nvPr>
        </p:nvSpPr>
        <p:spPr>
          <a:xfrm>
            <a:off x="9817030" y="5143500"/>
            <a:ext cx="7557245" cy="77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baseline="0">
                <a:solidFill>
                  <a:srgbClr val="FF0000"/>
                </a:solidFill>
                <a:latin typeface="Roboto Condensed" pitchFamily="2" charset="0"/>
                <a:ea typeface="Roboto Condensed" pitchFamily="2" charset="0"/>
              </a:defRPr>
            </a:lvl1pPr>
          </a:lstStyle>
          <a:p>
            <a:pPr lvl="0"/>
            <a:r>
              <a:rPr lang="en-US" err="1"/>
              <a:t>Ảnh</a:t>
            </a:r>
            <a:r>
              <a:rPr lang="en-US"/>
              <a:t> </a:t>
            </a:r>
            <a:r>
              <a:rPr lang="en-US" err="1"/>
              <a:t>lớn</a:t>
            </a:r>
            <a:r>
              <a:rPr lang="en-US"/>
              <a:t> (</a:t>
            </a:r>
            <a:r>
              <a:rPr lang="en-US" err="1"/>
              <a:t>về</a:t>
            </a:r>
            <a:r>
              <a:rPr lang="en-US"/>
              <a:t> </a:t>
            </a:r>
            <a:r>
              <a:rPr lang="en-US" err="1"/>
              <a:t>tỉnh</a:t>
            </a:r>
            <a:r>
              <a:rPr lang="en-US"/>
              <a:t>/</a:t>
            </a:r>
            <a:r>
              <a:rPr lang="en-US" err="1"/>
              <a:t>TP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589059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B0675-6738-4F61-B68F-FB8682E8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991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06691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m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Picture Placeholder 17">
            <a:extLst>
              <a:ext uri="{FF2B5EF4-FFF2-40B4-BE49-F238E27FC236}">
                <a16:creationId xmlns:a16="http://schemas.microsoft.com/office/drawing/2014/main" id="{D7FF67E2-3A0B-4B50-A07E-701C968969D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83870" y="0"/>
            <a:ext cx="14004131" cy="10287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CD2FF90-E39B-4DC3-BA3F-5CFAC1DAB6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10164872" cy="102870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5239C3-23C6-4D75-8327-55EB542FEF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652" r="27975" b="19270"/>
          <a:stretch>
            <a:fillRect/>
          </a:stretch>
        </p:blipFill>
        <p:spPr>
          <a:xfrm>
            <a:off x="3113317" y="811275"/>
            <a:ext cx="2264228" cy="218063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ADF1263-C145-45A3-97F1-ABF6542B6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488357"/>
            <a:ext cx="7758752" cy="26185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113ED81-3AD0-4EBE-BAB9-9A9F94069A4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9249932"/>
            <a:ext cx="7758750" cy="690563"/>
          </a:xfrm>
        </p:spPr>
        <p:txBody>
          <a:bodyPr/>
          <a:lstStyle>
            <a:lvl1pPr marL="0" indent="0" algn="ctr"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839894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F3D6D-7D9A-4530-A537-0D6DD4DF2F35}" type="datetimeFigureOut">
              <a:rPr lang="en-US" smtClean="0">
                <a:solidFill>
                  <a:srgbClr val="656D78">
                    <a:tint val="75000"/>
                  </a:srgbClr>
                </a:solidFill>
              </a:rPr>
              <a:pPr/>
              <a:t>2/22/23</a:t>
            </a:fld>
            <a:endParaRPr lang="en-US">
              <a:solidFill>
                <a:srgbClr val="656D78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656D78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374E3-2222-408E-BAB6-4DE3AF7B841B}" type="slidenum">
              <a:rPr lang="en-US" smtClean="0">
                <a:solidFill>
                  <a:srgbClr val="656D78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656D78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88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1C55-B3CE-44CA-B778-0666F00C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Line 14">
            <a:extLst>
              <a:ext uri="{FF2B5EF4-FFF2-40B4-BE49-F238E27FC236}">
                <a16:creationId xmlns:a16="http://schemas.microsoft.com/office/drawing/2014/main" id="{B0BDDF80-3B21-4613-BD75-5E8E8BEF4EE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798075" y="2993904"/>
            <a:ext cx="3620628" cy="0"/>
          </a:xfrm>
          <a:prstGeom prst="line">
            <a:avLst/>
          </a:prstGeom>
          <a:noFill/>
          <a:ln w="25400" cap="flat">
            <a:solidFill>
              <a:srgbClr val="FFFFFF">
                <a:lumMod val="85000"/>
              </a:srgbClr>
            </a:solidFill>
            <a:prstDash val="sysDot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0" cap="none" spc="0" normalizeH="0" baseline="0" noProof="0" dirty="0">
              <a:ln>
                <a:noFill/>
              </a:ln>
              <a:solidFill>
                <a:srgbClr val="B3B3B3"/>
              </a:solidFill>
              <a:effectLst/>
              <a:uLnTx/>
              <a:uFillTx/>
              <a:latin typeface="Roboto Bold" charset="0"/>
            </a:endParaRPr>
          </a:p>
        </p:txBody>
      </p:sp>
      <p:sp>
        <p:nvSpPr>
          <p:cNvPr id="4" name="Line 15">
            <a:extLst>
              <a:ext uri="{FF2B5EF4-FFF2-40B4-BE49-F238E27FC236}">
                <a16:creationId xmlns:a16="http://schemas.microsoft.com/office/drawing/2014/main" id="{039EF009-0ADE-403D-9FBF-B34E23FB6CA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942594" y="4688712"/>
            <a:ext cx="2476109" cy="0"/>
          </a:xfrm>
          <a:prstGeom prst="line">
            <a:avLst/>
          </a:prstGeom>
          <a:noFill/>
          <a:ln w="25400" cap="flat">
            <a:solidFill>
              <a:srgbClr val="FFFFFF">
                <a:lumMod val="85000"/>
              </a:srgbClr>
            </a:solidFill>
            <a:prstDash val="sysDot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0" cap="none" spc="0" normalizeH="0" baseline="0" noProof="0" dirty="0">
              <a:ln>
                <a:noFill/>
              </a:ln>
              <a:solidFill>
                <a:srgbClr val="B3B3B3"/>
              </a:solidFill>
              <a:effectLst/>
              <a:uLnTx/>
              <a:uFillTx/>
              <a:latin typeface="Roboto Bold" charset="0"/>
            </a:endParaRPr>
          </a:p>
        </p:txBody>
      </p:sp>
      <p:sp>
        <p:nvSpPr>
          <p:cNvPr id="5" name="Line 16">
            <a:extLst>
              <a:ext uri="{FF2B5EF4-FFF2-40B4-BE49-F238E27FC236}">
                <a16:creationId xmlns:a16="http://schemas.microsoft.com/office/drawing/2014/main" id="{67B48F87-E692-4FAE-BD97-8C475F1A10A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942596" y="6383519"/>
            <a:ext cx="2476107" cy="0"/>
          </a:xfrm>
          <a:prstGeom prst="line">
            <a:avLst/>
          </a:prstGeom>
          <a:noFill/>
          <a:ln w="25400" cap="flat">
            <a:solidFill>
              <a:srgbClr val="FFFFFF">
                <a:lumMod val="85000"/>
              </a:srgbClr>
            </a:solidFill>
            <a:prstDash val="sysDot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0" cap="none" spc="0" normalizeH="0" baseline="0" noProof="0" dirty="0">
              <a:ln>
                <a:noFill/>
              </a:ln>
              <a:solidFill>
                <a:srgbClr val="B3B3B3"/>
              </a:solidFill>
              <a:effectLst/>
              <a:uLnTx/>
              <a:uFillTx/>
              <a:latin typeface="Roboto Bold" charset="0"/>
            </a:endParaRPr>
          </a:p>
        </p:txBody>
      </p:sp>
      <p:sp>
        <p:nvSpPr>
          <p:cNvPr id="6" name="Line 17">
            <a:extLst>
              <a:ext uri="{FF2B5EF4-FFF2-40B4-BE49-F238E27FC236}">
                <a16:creationId xmlns:a16="http://schemas.microsoft.com/office/drawing/2014/main" id="{405863EB-FF79-4131-BDD7-FD78D0AFB52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798076" y="8097908"/>
            <a:ext cx="3620627" cy="0"/>
          </a:xfrm>
          <a:prstGeom prst="line">
            <a:avLst/>
          </a:prstGeom>
          <a:noFill/>
          <a:ln w="25400" cap="flat">
            <a:solidFill>
              <a:srgbClr val="FFFFFF">
                <a:lumMod val="85000"/>
              </a:srgbClr>
            </a:solidFill>
            <a:prstDash val="sysDot"/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0" cap="none" spc="0" normalizeH="0" baseline="0" noProof="0" dirty="0">
              <a:ln>
                <a:noFill/>
              </a:ln>
              <a:solidFill>
                <a:srgbClr val="B3B3B3"/>
              </a:solidFill>
              <a:effectLst/>
              <a:uLnTx/>
              <a:uFillTx/>
              <a:latin typeface="Roboto Bold" charset="0"/>
            </a:endParaRPr>
          </a:p>
        </p:txBody>
      </p:sp>
      <p:sp>
        <p:nvSpPr>
          <p:cNvPr id="7" name="Freeform 25">
            <a:extLst>
              <a:ext uri="{FF2B5EF4-FFF2-40B4-BE49-F238E27FC236}">
                <a16:creationId xmlns:a16="http://schemas.microsoft.com/office/drawing/2014/main" id="{1A5A11D8-13AB-4F2D-BC34-C034A0262279}"/>
              </a:ext>
            </a:extLst>
          </p:cNvPr>
          <p:cNvSpPr>
            <a:spLocks/>
          </p:cNvSpPr>
          <p:nvPr userDrawn="1"/>
        </p:nvSpPr>
        <p:spPr bwMode="auto">
          <a:xfrm>
            <a:off x="35835" y="2214482"/>
            <a:ext cx="4831989" cy="6643268"/>
          </a:xfrm>
          <a:custGeom>
            <a:avLst/>
            <a:gdLst>
              <a:gd name="T0" fmla="*/ 0 w 1970"/>
              <a:gd name="T1" fmla="*/ 2575 h 2719"/>
              <a:gd name="T2" fmla="*/ 610 w 1970"/>
              <a:gd name="T3" fmla="*/ 2719 h 2719"/>
              <a:gd name="T4" fmla="*/ 1970 w 1970"/>
              <a:gd name="T5" fmla="*/ 1360 h 2719"/>
              <a:gd name="T6" fmla="*/ 610 w 1970"/>
              <a:gd name="T7" fmla="*/ 0 h 2719"/>
              <a:gd name="T8" fmla="*/ 0 w 1970"/>
              <a:gd name="T9" fmla="*/ 144 h 2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70" h="2719">
                <a:moveTo>
                  <a:pt x="0" y="2575"/>
                </a:moveTo>
                <a:cubicBezTo>
                  <a:pt x="183" y="2667"/>
                  <a:pt x="391" y="2719"/>
                  <a:pt x="610" y="2719"/>
                </a:cubicBezTo>
                <a:cubicBezTo>
                  <a:pt x="1361" y="2719"/>
                  <a:pt x="1970" y="2111"/>
                  <a:pt x="1970" y="1360"/>
                </a:cubicBezTo>
                <a:cubicBezTo>
                  <a:pt x="1970" y="608"/>
                  <a:pt x="1361" y="0"/>
                  <a:pt x="610" y="0"/>
                </a:cubicBezTo>
                <a:cubicBezTo>
                  <a:pt x="391" y="0"/>
                  <a:pt x="183" y="52"/>
                  <a:pt x="0" y="144"/>
                </a:cubicBezTo>
              </a:path>
            </a:pathLst>
          </a:custGeom>
          <a:noFill/>
          <a:ln w="25400" cap="flat">
            <a:solidFill>
              <a:srgbClr val="FFFFFF">
                <a:lumMod val="85000"/>
              </a:srgbClr>
            </a:solidFill>
            <a:prstDash val="solid"/>
            <a:miter lim="800000"/>
            <a:headEnd type="oval" w="lg" len="lg"/>
            <a:tailEnd type="oval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0" cap="none" spc="0" normalizeH="0" baseline="0" noProof="0" dirty="0">
              <a:ln>
                <a:noFill/>
              </a:ln>
              <a:solidFill>
                <a:srgbClr val="B3B3B3"/>
              </a:solidFill>
              <a:effectLst/>
              <a:uLnTx/>
              <a:uFillTx/>
              <a:latin typeface="Roboto Bold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E48CEA-7517-49F4-8009-E189938A5876}"/>
              </a:ext>
            </a:extLst>
          </p:cNvPr>
          <p:cNvGrpSpPr/>
          <p:nvPr userDrawn="1"/>
        </p:nvGrpSpPr>
        <p:grpSpPr>
          <a:xfrm>
            <a:off x="3440681" y="2310223"/>
            <a:ext cx="5217053" cy="1367366"/>
            <a:chOff x="4584398" y="3080295"/>
            <a:chExt cx="6956070" cy="182315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C9556CE-F83B-4415-8568-0127DCF6B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4398" y="3727501"/>
              <a:ext cx="528742" cy="528742"/>
            </a:xfrm>
            <a:prstGeom prst="ellipse">
              <a:avLst/>
            </a:prstGeom>
            <a:solidFill>
              <a:srgbClr val="1073A3"/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3713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Roboto Bold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63D991E-D485-4EE2-9F3D-D8A4F4C16990}"/>
                </a:ext>
              </a:extLst>
            </p:cNvPr>
            <p:cNvSpPr/>
            <p:nvPr/>
          </p:nvSpPr>
          <p:spPr>
            <a:xfrm>
              <a:off x="9660341" y="3080295"/>
              <a:ext cx="1880127" cy="1823154"/>
            </a:xfrm>
            <a:prstGeom prst="ellipse">
              <a:avLst/>
            </a:prstGeom>
            <a:solidFill>
              <a:srgbClr val="1073A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40" tIns="45720" rIns="0" bIns="0" rtlCol="0" anchor="ctr"/>
            <a:lstStyle/>
            <a:p>
              <a:pPr marL="0" marR="0" lvl="0" indent="0" algn="ctr" defTabSz="13713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AA230FD-E9E4-4DE7-A718-90C921FB510C}"/>
              </a:ext>
            </a:extLst>
          </p:cNvPr>
          <p:cNvGrpSpPr/>
          <p:nvPr userDrawn="1"/>
        </p:nvGrpSpPr>
        <p:grpSpPr>
          <a:xfrm>
            <a:off x="4548930" y="4005029"/>
            <a:ext cx="4108803" cy="1367366"/>
            <a:chOff x="6062064" y="5340038"/>
            <a:chExt cx="5478404" cy="1823154"/>
          </a:xfrm>
          <a:solidFill>
            <a:srgbClr val="2DADE0"/>
          </a:solidFill>
        </p:grpSpPr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DE87A0A-B52C-4016-A27B-D56B9696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64" y="5990460"/>
              <a:ext cx="524887" cy="522311"/>
            </a:xfrm>
            <a:prstGeom prst="ellipse">
              <a:avLst/>
            </a:prstGeom>
            <a:grpFill/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3713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Roboto Bold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D1DA5AD-1880-409A-89B1-49DB1507BEDC}"/>
                </a:ext>
              </a:extLst>
            </p:cNvPr>
            <p:cNvSpPr/>
            <p:nvPr/>
          </p:nvSpPr>
          <p:spPr>
            <a:xfrm>
              <a:off x="9660341" y="5340038"/>
              <a:ext cx="1880127" cy="1823154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40" tIns="45720" rIns="0" bIns="0" rtlCol="0" anchor="ctr"/>
            <a:lstStyle/>
            <a:p>
              <a:pPr marL="0" marR="0" lvl="0" indent="0" algn="ctr" defTabSz="13713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D06DE5-F1B9-4850-8630-1896E26E932B}"/>
              </a:ext>
            </a:extLst>
          </p:cNvPr>
          <p:cNvGrpSpPr/>
          <p:nvPr userDrawn="1"/>
        </p:nvGrpSpPr>
        <p:grpSpPr>
          <a:xfrm>
            <a:off x="4548930" y="5699836"/>
            <a:ext cx="4108803" cy="1367366"/>
            <a:chOff x="6062064" y="7599780"/>
            <a:chExt cx="5478404" cy="1823154"/>
          </a:xfrm>
          <a:solidFill>
            <a:srgbClr val="6ACEE3"/>
          </a:solidFill>
        </p:grpSpPr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3AF440B5-B532-4609-9647-9A9770D84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2064" y="8250201"/>
              <a:ext cx="524887" cy="522311"/>
            </a:xfrm>
            <a:prstGeom prst="ellipse">
              <a:avLst/>
            </a:prstGeom>
            <a:grpFill/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3713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1" i="0" u="none" strike="noStrike" kern="0" cap="none" spc="0" normalizeH="0" baseline="0" noProof="0" dirty="0">
                <a:ln>
                  <a:noFill/>
                </a:ln>
                <a:solidFill>
                  <a:srgbClr val="B3B3B3"/>
                </a:solidFill>
                <a:effectLst/>
                <a:uLnTx/>
                <a:uFillTx/>
                <a:latin typeface="Roboto Bold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450874D-5894-45A6-B0D7-6CE929348BF5}"/>
                </a:ext>
              </a:extLst>
            </p:cNvPr>
            <p:cNvSpPr/>
            <p:nvPr/>
          </p:nvSpPr>
          <p:spPr>
            <a:xfrm>
              <a:off x="9660341" y="7599780"/>
              <a:ext cx="1880127" cy="1823154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1440" tIns="45720" rIns="0" bIns="0" rtlCol="0" anchor="ctr"/>
            <a:lstStyle/>
            <a:p>
              <a:pPr marL="0" marR="0" lvl="0" indent="0" algn="ctr" defTabSz="13713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old" charset="0"/>
                <a:ea typeface="+mn-ea"/>
                <a:cs typeface="+mn-cs"/>
              </a:endParaRPr>
            </a:p>
          </p:txBody>
        </p:sp>
      </p:grpSp>
      <p:sp>
        <p:nvSpPr>
          <p:cNvPr id="17" name="Freeform 6">
            <a:extLst>
              <a:ext uri="{FF2B5EF4-FFF2-40B4-BE49-F238E27FC236}">
                <a16:creationId xmlns:a16="http://schemas.microsoft.com/office/drawing/2014/main" id="{C63D7157-937D-484F-AC3E-71A6E0D11BC7}"/>
              </a:ext>
            </a:extLst>
          </p:cNvPr>
          <p:cNvSpPr>
            <a:spLocks/>
          </p:cNvSpPr>
          <p:nvPr userDrawn="1"/>
        </p:nvSpPr>
        <p:spPr bwMode="auto">
          <a:xfrm>
            <a:off x="3440681" y="7899629"/>
            <a:ext cx="396557" cy="396557"/>
          </a:xfrm>
          <a:prstGeom prst="ellipse">
            <a:avLst/>
          </a:prstGeom>
          <a:solidFill>
            <a:srgbClr val="61DDA8"/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0" cap="none" spc="0" normalizeH="0" baseline="0" noProof="0" dirty="0">
              <a:ln>
                <a:noFill/>
              </a:ln>
              <a:solidFill>
                <a:srgbClr val="B3B3B3"/>
              </a:solidFill>
              <a:effectLst/>
              <a:uLnTx/>
              <a:uFillTx/>
              <a:latin typeface="Roboto Bold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271B29A-2E56-4C3D-B6DC-29CA1448EE86}"/>
              </a:ext>
            </a:extLst>
          </p:cNvPr>
          <p:cNvSpPr/>
          <p:nvPr userDrawn="1"/>
        </p:nvSpPr>
        <p:spPr>
          <a:xfrm>
            <a:off x="7247639" y="7414225"/>
            <a:ext cx="1410096" cy="1367366"/>
          </a:xfrm>
          <a:prstGeom prst="ellipse">
            <a:avLst/>
          </a:prstGeom>
          <a:solidFill>
            <a:srgbClr val="61DDA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37160" tIns="68580" rIns="0" bIns="0" rtlCol="0" anchor="ctr"/>
          <a:lstStyle/>
          <a:p>
            <a:pPr marL="0" marR="0" lvl="0" indent="0" algn="ctr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Bold" charset="0"/>
              <a:ea typeface="+mn-ea"/>
              <a:cs typeface="+mn-cs"/>
            </a:endParaRPr>
          </a:p>
        </p:txBody>
      </p:sp>
      <p:sp>
        <p:nvSpPr>
          <p:cNvPr id="19" name="Shape 2774">
            <a:extLst>
              <a:ext uri="{FF2B5EF4-FFF2-40B4-BE49-F238E27FC236}">
                <a16:creationId xmlns:a16="http://schemas.microsoft.com/office/drawing/2014/main" id="{74D4E026-33C6-44CF-964F-9E754D42A45D}"/>
              </a:ext>
            </a:extLst>
          </p:cNvPr>
          <p:cNvSpPr/>
          <p:nvPr userDrawn="1"/>
        </p:nvSpPr>
        <p:spPr>
          <a:xfrm>
            <a:off x="7666584" y="4422065"/>
            <a:ext cx="566748" cy="5667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marL="0" marR="0" lvl="0" indent="0" defTabSz="3427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25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 Bold" charset="0"/>
              <a:ea typeface="Roboto Bold" charset="0"/>
              <a:cs typeface="Roboto Bold" charset="0"/>
              <a:sym typeface="Gill Sans"/>
            </a:endParaRPr>
          </a:p>
        </p:txBody>
      </p:sp>
      <p:sp>
        <p:nvSpPr>
          <p:cNvPr id="20" name="Shape 2783">
            <a:extLst>
              <a:ext uri="{FF2B5EF4-FFF2-40B4-BE49-F238E27FC236}">
                <a16:creationId xmlns:a16="http://schemas.microsoft.com/office/drawing/2014/main" id="{6D5BBD54-72E1-47DC-B0FF-852E25647789}"/>
              </a:ext>
            </a:extLst>
          </p:cNvPr>
          <p:cNvSpPr/>
          <p:nvPr userDrawn="1"/>
        </p:nvSpPr>
        <p:spPr>
          <a:xfrm>
            <a:off x="7699532" y="6155513"/>
            <a:ext cx="566748" cy="489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8568" tIns="28568" rIns="28568" bIns="28568" anchor="ctr"/>
          <a:lstStyle/>
          <a:p>
            <a:pPr marL="0" marR="0" lvl="0" indent="0" defTabSz="3427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25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Roboto Bold" charset="0"/>
              <a:ea typeface="Roboto Bold" charset="0"/>
              <a:cs typeface="Roboto Bold" charset="0"/>
              <a:sym typeface="Gill San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03227B9-F390-4DAD-A24B-0F66996301A3}"/>
              </a:ext>
            </a:extLst>
          </p:cNvPr>
          <p:cNvSpPr/>
          <p:nvPr userDrawn="1"/>
        </p:nvSpPr>
        <p:spPr>
          <a:xfrm>
            <a:off x="59263" y="4005029"/>
            <a:ext cx="3104924" cy="310492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Bold" charset="0"/>
              <a:ea typeface="+mn-ea"/>
              <a:cs typeface="+mn-cs"/>
            </a:endParaRPr>
          </a:p>
        </p:txBody>
      </p:sp>
      <p:pic>
        <p:nvPicPr>
          <p:cNvPr id="26" name="Graphic 25" descr="Handshake">
            <a:extLst>
              <a:ext uri="{FF2B5EF4-FFF2-40B4-BE49-F238E27FC236}">
                <a16:creationId xmlns:a16="http://schemas.microsoft.com/office/drawing/2014/main" id="{5621C0D1-2902-4725-AB7B-CBB1B408C1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8684" y="7620012"/>
            <a:ext cx="976677" cy="976677"/>
          </a:xfrm>
          <a:prstGeom prst="rect">
            <a:avLst/>
          </a:prstGeom>
        </p:spPr>
      </p:pic>
      <p:pic>
        <p:nvPicPr>
          <p:cNvPr id="27" name="Graphic 26" descr="Group brainstorm">
            <a:extLst>
              <a:ext uri="{FF2B5EF4-FFF2-40B4-BE49-F238E27FC236}">
                <a16:creationId xmlns:a16="http://schemas.microsoft.com/office/drawing/2014/main" id="{A9E506F9-FAD4-4AF4-AE63-14627E1AB5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6614" y="2520560"/>
            <a:ext cx="946689" cy="94668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E709226-3436-47DF-AF40-78C04FADD31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7" y="4688712"/>
            <a:ext cx="2396205" cy="2257581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0A34E6C-44CA-4457-AFAF-B7C160416C1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877771" y="1047695"/>
            <a:ext cx="2532459" cy="40793"/>
            <a:chOff x="9673249" y="2043533"/>
            <a:chExt cx="7919727" cy="127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5D8760-AECC-4B2B-8628-6AAB668527A2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6E1297A-E525-4C69-B05D-75E8D9B05B83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B2B902-C32E-4562-9720-6ABFEEE4812C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64EB68-963F-470A-A626-0A7FF31D2336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3D1942-083A-4CD0-B51B-84E61D2966F0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A7D1B98-ABBC-4857-AAB2-5566960EF3B6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E760AE3-BF38-45F0-9FF0-1AE8EC54B9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8201" y="2670054"/>
            <a:ext cx="8029166" cy="647700"/>
          </a:xfrm>
        </p:spPr>
        <p:txBody>
          <a:bodyPr/>
          <a:lstStyle>
            <a:lvl1pPr marL="0" indent="0">
              <a:buNone/>
              <a:defRPr kumimoji="0" lang="en-US" sz="30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8" name="Text Placeholder 36">
            <a:extLst>
              <a:ext uri="{FF2B5EF4-FFF2-40B4-BE49-F238E27FC236}">
                <a16:creationId xmlns:a16="http://schemas.microsoft.com/office/drawing/2014/main" id="{FE2717A0-986D-45BD-BE47-A99A5616F7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8201" y="4371389"/>
            <a:ext cx="8029166" cy="647700"/>
          </a:xfrm>
        </p:spPr>
        <p:txBody>
          <a:bodyPr/>
          <a:lstStyle>
            <a:lvl1pPr marL="0" indent="0">
              <a:buNone/>
              <a:defRPr kumimoji="0" lang="en-US" sz="30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685800" rtl="0" eaLnBrk="0" fontAlgn="base" hangingPunct="0">
              <a:lnSpc>
                <a:spcPct val="90000"/>
              </a:lnSpc>
              <a:spcBef>
                <a:spcPts val="1220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1CD8E702-04A7-4C62-8970-939195799C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98201" y="6072723"/>
            <a:ext cx="8029166" cy="647700"/>
          </a:xfrm>
        </p:spPr>
        <p:txBody>
          <a:bodyPr/>
          <a:lstStyle>
            <a:lvl1pPr marL="0" indent="0">
              <a:buNone/>
              <a:defRPr kumimoji="0" lang="en-US" sz="30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685800" rtl="0" eaLnBrk="0" fontAlgn="base" hangingPunct="0">
              <a:lnSpc>
                <a:spcPct val="90000"/>
              </a:lnSpc>
              <a:spcBef>
                <a:spcPts val="1220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40" name="Text Placeholder 36">
            <a:extLst>
              <a:ext uri="{FF2B5EF4-FFF2-40B4-BE49-F238E27FC236}">
                <a16:creationId xmlns:a16="http://schemas.microsoft.com/office/drawing/2014/main" id="{7EAE70F7-06FB-4D74-9893-9FDC2B9F03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98201" y="7774056"/>
            <a:ext cx="8029166" cy="647700"/>
          </a:xfrm>
        </p:spPr>
        <p:txBody>
          <a:bodyPr/>
          <a:lstStyle>
            <a:lvl1pPr marL="0" indent="0">
              <a:buNone/>
              <a:defRPr kumimoji="0" lang="en-US" sz="30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685800" rtl="0" eaLnBrk="0" fontAlgn="base" hangingPunct="0">
              <a:lnSpc>
                <a:spcPct val="90000"/>
              </a:lnSpc>
              <a:spcBef>
                <a:spcPts val="1220"/>
              </a:spcBef>
              <a:spcAft>
                <a:spcPct val="0"/>
              </a:spcAft>
              <a:buClr>
                <a:srgbClr val="0070C0"/>
              </a:buClr>
              <a:buSzPct val="100000"/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02222719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1C55-B3CE-44CA-B778-0666F00C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A34E6C-44CA-4457-AFAF-B7C160416C1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877771" y="1047695"/>
            <a:ext cx="2532459" cy="40793"/>
            <a:chOff x="9673249" y="2043533"/>
            <a:chExt cx="7919727" cy="127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5D8760-AECC-4B2B-8628-6AAB668527A2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6E1297A-E525-4C69-B05D-75E8D9B05B83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B2B902-C32E-4562-9720-6ABFEEE4812C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64EB68-963F-470A-A626-0A7FF31D2336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3D1942-083A-4CD0-B51B-84E61D2966F0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A7D1B98-ABBC-4857-AAB2-5566960EF3B6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Freeform 470">
            <a:extLst>
              <a:ext uri="{FF2B5EF4-FFF2-40B4-BE49-F238E27FC236}">
                <a16:creationId xmlns:a16="http://schemas.microsoft.com/office/drawing/2014/main" id="{3E7B788C-0CF6-40D3-9142-FDA34C68D84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86608" y="7584801"/>
            <a:ext cx="7039053" cy="1481127"/>
          </a:xfrm>
          <a:custGeom>
            <a:avLst/>
            <a:gdLst>
              <a:gd name="T0" fmla="*/ 8239 w 8384"/>
              <a:gd name="T1" fmla="*/ 1763 h 1764"/>
              <a:gd name="T2" fmla="*/ 8239 w 8384"/>
              <a:gd name="T3" fmla="*/ 1763 h 1764"/>
              <a:gd name="T4" fmla="*/ 144 w 8384"/>
              <a:gd name="T5" fmla="*/ 1763 h 1764"/>
              <a:gd name="T6" fmla="*/ 9 w 8384"/>
              <a:gd name="T7" fmla="*/ 846 h 1764"/>
              <a:gd name="T8" fmla="*/ 144 w 8384"/>
              <a:gd name="T9" fmla="*/ 0 h 1764"/>
              <a:gd name="T10" fmla="*/ 8239 w 8384"/>
              <a:gd name="T11" fmla="*/ 0 h 1764"/>
              <a:gd name="T12" fmla="*/ 8383 w 8384"/>
              <a:gd name="T13" fmla="*/ 882 h 1764"/>
              <a:gd name="T14" fmla="*/ 8239 w 8384"/>
              <a:gd name="T15" fmla="*/ 1763 h 17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384" h="1764">
                <a:moveTo>
                  <a:pt x="8239" y="1763"/>
                </a:moveTo>
                <a:lnTo>
                  <a:pt x="8239" y="1763"/>
                </a:lnTo>
                <a:cubicBezTo>
                  <a:pt x="144" y="1763"/>
                  <a:pt x="144" y="1763"/>
                  <a:pt x="144" y="1763"/>
                </a:cubicBezTo>
                <a:cubicBezTo>
                  <a:pt x="81" y="1547"/>
                  <a:pt x="0" y="1232"/>
                  <a:pt x="9" y="846"/>
                </a:cubicBezTo>
                <a:cubicBezTo>
                  <a:pt x="9" y="495"/>
                  <a:pt x="81" y="207"/>
                  <a:pt x="144" y="0"/>
                </a:cubicBezTo>
                <a:cubicBezTo>
                  <a:pt x="2842" y="0"/>
                  <a:pt x="5541" y="0"/>
                  <a:pt x="8239" y="0"/>
                </a:cubicBezTo>
                <a:cubicBezTo>
                  <a:pt x="8311" y="198"/>
                  <a:pt x="8383" y="504"/>
                  <a:pt x="8383" y="882"/>
                </a:cubicBezTo>
                <a:cubicBezTo>
                  <a:pt x="8383" y="1250"/>
                  <a:pt x="8311" y="1556"/>
                  <a:pt x="8239" y="1763"/>
                </a:cubicBezTo>
              </a:path>
            </a:pathLst>
          </a:custGeom>
          <a:solidFill>
            <a:srgbClr val="FA636B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41" name="Freeform 471">
            <a:extLst>
              <a:ext uri="{FF2B5EF4-FFF2-40B4-BE49-F238E27FC236}">
                <a16:creationId xmlns:a16="http://schemas.microsoft.com/office/drawing/2014/main" id="{2749F9B9-F3AC-4D79-BC87-92FAA733861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67974" y="7651453"/>
            <a:ext cx="522096" cy="1344125"/>
          </a:xfrm>
          <a:custGeom>
            <a:avLst/>
            <a:gdLst>
              <a:gd name="T0" fmla="*/ 620 w 621"/>
              <a:gd name="T1" fmla="*/ 1601 h 1602"/>
              <a:gd name="T2" fmla="*/ 0 w 621"/>
              <a:gd name="T3" fmla="*/ 1601 h 1602"/>
              <a:gd name="T4" fmla="*/ 0 w 621"/>
              <a:gd name="T5" fmla="*/ 0 h 1602"/>
              <a:gd name="T6" fmla="*/ 620 w 621"/>
              <a:gd name="T7" fmla="*/ 0 h 1602"/>
              <a:gd name="T8" fmla="*/ 620 w 621"/>
              <a:gd name="T9" fmla="*/ 1601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1" h="1602">
                <a:moveTo>
                  <a:pt x="620" y="1601"/>
                </a:moveTo>
                <a:lnTo>
                  <a:pt x="0" y="1601"/>
                </a:lnTo>
                <a:lnTo>
                  <a:pt x="0" y="0"/>
                </a:lnTo>
                <a:lnTo>
                  <a:pt x="620" y="0"/>
                </a:lnTo>
                <a:lnTo>
                  <a:pt x="620" y="1601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42" name="Freeform 472">
            <a:extLst>
              <a:ext uri="{FF2B5EF4-FFF2-40B4-BE49-F238E27FC236}">
                <a16:creationId xmlns:a16="http://schemas.microsoft.com/office/drawing/2014/main" id="{94FE5FF8-962D-4E81-A0C7-D080F9B1C5B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88873" y="7651453"/>
            <a:ext cx="522099" cy="1344125"/>
          </a:xfrm>
          <a:custGeom>
            <a:avLst/>
            <a:gdLst>
              <a:gd name="T0" fmla="*/ 620 w 621"/>
              <a:gd name="T1" fmla="*/ 1601 h 1602"/>
              <a:gd name="T2" fmla="*/ 0 w 621"/>
              <a:gd name="T3" fmla="*/ 1601 h 1602"/>
              <a:gd name="T4" fmla="*/ 0 w 621"/>
              <a:gd name="T5" fmla="*/ 0 h 1602"/>
              <a:gd name="T6" fmla="*/ 620 w 621"/>
              <a:gd name="T7" fmla="*/ 0 h 1602"/>
              <a:gd name="T8" fmla="*/ 620 w 621"/>
              <a:gd name="T9" fmla="*/ 1601 h 1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1" h="1602">
                <a:moveTo>
                  <a:pt x="620" y="1601"/>
                </a:moveTo>
                <a:lnTo>
                  <a:pt x="0" y="1601"/>
                </a:lnTo>
                <a:lnTo>
                  <a:pt x="0" y="0"/>
                </a:lnTo>
                <a:lnTo>
                  <a:pt x="620" y="0"/>
                </a:lnTo>
                <a:lnTo>
                  <a:pt x="620" y="1601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43" name="Freeform 473">
            <a:extLst>
              <a:ext uri="{FF2B5EF4-FFF2-40B4-BE49-F238E27FC236}">
                <a16:creationId xmlns:a16="http://schemas.microsoft.com/office/drawing/2014/main" id="{4236956B-F050-4C5F-B548-AD8AFFB1C58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86608" y="3348779"/>
            <a:ext cx="7039053" cy="1473722"/>
          </a:xfrm>
          <a:custGeom>
            <a:avLst/>
            <a:gdLst>
              <a:gd name="T0" fmla="*/ 8239 w 8384"/>
              <a:gd name="T1" fmla="*/ 1753 h 1754"/>
              <a:gd name="T2" fmla="*/ 8239 w 8384"/>
              <a:gd name="T3" fmla="*/ 1753 h 1754"/>
              <a:gd name="T4" fmla="*/ 144 w 8384"/>
              <a:gd name="T5" fmla="*/ 1753 h 1754"/>
              <a:gd name="T6" fmla="*/ 9 w 8384"/>
              <a:gd name="T7" fmla="*/ 846 h 1754"/>
              <a:gd name="T8" fmla="*/ 144 w 8384"/>
              <a:gd name="T9" fmla="*/ 0 h 1754"/>
              <a:gd name="T10" fmla="*/ 8239 w 8384"/>
              <a:gd name="T11" fmla="*/ 0 h 1754"/>
              <a:gd name="T12" fmla="*/ 8383 w 8384"/>
              <a:gd name="T13" fmla="*/ 873 h 1754"/>
              <a:gd name="T14" fmla="*/ 8239 w 8384"/>
              <a:gd name="T15" fmla="*/ 1753 h 1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384" h="1754">
                <a:moveTo>
                  <a:pt x="8239" y="1753"/>
                </a:moveTo>
                <a:lnTo>
                  <a:pt x="8239" y="1753"/>
                </a:lnTo>
                <a:cubicBezTo>
                  <a:pt x="144" y="1753"/>
                  <a:pt x="144" y="1753"/>
                  <a:pt x="144" y="1753"/>
                </a:cubicBezTo>
                <a:cubicBezTo>
                  <a:pt x="81" y="1547"/>
                  <a:pt x="0" y="1232"/>
                  <a:pt x="9" y="846"/>
                </a:cubicBezTo>
                <a:cubicBezTo>
                  <a:pt x="9" y="486"/>
                  <a:pt x="81" y="198"/>
                  <a:pt x="144" y="0"/>
                </a:cubicBezTo>
                <a:cubicBezTo>
                  <a:pt x="2842" y="0"/>
                  <a:pt x="5541" y="0"/>
                  <a:pt x="8239" y="0"/>
                </a:cubicBezTo>
                <a:cubicBezTo>
                  <a:pt x="8311" y="198"/>
                  <a:pt x="8383" y="504"/>
                  <a:pt x="8383" y="873"/>
                </a:cubicBezTo>
                <a:cubicBezTo>
                  <a:pt x="8383" y="1251"/>
                  <a:pt x="8311" y="1556"/>
                  <a:pt x="8239" y="1753"/>
                </a:cubicBezTo>
              </a:path>
            </a:pathLst>
          </a:custGeom>
          <a:solidFill>
            <a:srgbClr val="1AACD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44" name="Freeform 474">
            <a:extLst>
              <a:ext uri="{FF2B5EF4-FFF2-40B4-BE49-F238E27FC236}">
                <a16:creationId xmlns:a16="http://schemas.microsoft.com/office/drawing/2014/main" id="{59DCAD42-B744-4A9B-8001-55798589594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67974" y="3408024"/>
            <a:ext cx="522096" cy="1351530"/>
          </a:xfrm>
          <a:custGeom>
            <a:avLst/>
            <a:gdLst>
              <a:gd name="T0" fmla="*/ 620 w 621"/>
              <a:gd name="T1" fmla="*/ 1609 h 1610"/>
              <a:gd name="T2" fmla="*/ 0 w 621"/>
              <a:gd name="T3" fmla="*/ 1609 h 1610"/>
              <a:gd name="T4" fmla="*/ 0 w 621"/>
              <a:gd name="T5" fmla="*/ 0 h 1610"/>
              <a:gd name="T6" fmla="*/ 620 w 621"/>
              <a:gd name="T7" fmla="*/ 0 h 1610"/>
              <a:gd name="T8" fmla="*/ 620 w 621"/>
              <a:gd name="T9" fmla="*/ 1609 h 1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1" h="1610">
                <a:moveTo>
                  <a:pt x="620" y="1609"/>
                </a:moveTo>
                <a:lnTo>
                  <a:pt x="0" y="1609"/>
                </a:lnTo>
                <a:lnTo>
                  <a:pt x="0" y="0"/>
                </a:lnTo>
                <a:lnTo>
                  <a:pt x="620" y="0"/>
                </a:lnTo>
                <a:lnTo>
                  <a:pt x="620" y="160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45" name="Freeform 475">
            <a:extLst>
              <a:ext uri="{FF2B5EF4-FFF2-40B4-BE49-F238E27FC236}">
                <a16:creationId xmlns:a16="http://schemas.microsoft.com/office/drawing/2014/main" id="{A9FB941E-6983-4C0D-9DA8-33F5C6F6C91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88873" y="3408024"/>
            <a:ext cx="522099" cy="1351530"/>
          </a:xfrm>
          <a:custGeom>
            <a:avLst/>
            <a:gdLst>
              <a:gd name="T0" fmla="*/ 620 w 621"/>
              <a:gd name="T1" fmla="*/ 1609 h 1610"/>
              <a:gd name="T2" fmla="*/ 0 w 621"/>
              <a:gd name="T3" fmla="*/ 1609 h 1610"/>
              <a:gd name="T4" fmla="*/ 0 w 621"/>
              <a:gd name="T5" fmla="*/ 0 h 1610"/>
              <a:gd name="T6" fmla="*/ 620 w 621"/>
              <a:gd name="T7" fmla="*/ 0 h 1610"/>
              <a:gd name="T8" fmla="*/ 620 w 621"/>
              <a:gd name="T9" fmla="*/ 1609 h 1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1" h="1610">
                <a:moveTo>
                  <a:pt x="620" y="1609"/>
                </a:moveTo>
                <a:lnTo>
                  <a:pt x="0" y="1609"/>
                </a:lnTo>
                <a:lnTo>
                  <a:pt x="0" y="0"/>
                </a:lnTo>
                <a:lnTo>
                  <a:pt x="620" y="0"/>
                </a:lnTo>
                <a:lnTo>
                  <a:pt x="620" y="1609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46" name="Freeform 476">
            <a:extLst>
              <a:ext uri="{FF2B5EF4-FFF2-40B4-BE49-F238E27FC236}">
                <a16:creationId xmlns:a16="http://schemas.microsoft.com/office/drawing/2014/main" id="{56E26564-2D7E-4C15-A0BF-B73450480F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827172" y="6240680"/>
            <a:ext cx="6005969" cy="1262660"/>
          </a:xfrm>
          <a:custGeom>
            <a:avLst/>
            <a:gdLst>
              <a:gd name="T0" fmla="*/ 7033 w 7151"/>
              <a:gd name="T1" fmla="*/ 1502 h 1503"/>
              <a:gd name="T2" fmla="*/ 7033 w 7151"/>
              <a:gd name="T3" fmla="*/ 1502 h 1503"/>
              <a:gd name="T4" fmla="*/ 116 w 7151"/>
              <a:gd name="T5" fmla="*/ 1502 h 1503"/>
              <a:gd name="T6" fmla="*/ 0 w 7151"/>
              <a:gd name="T7" fmla="*/ 720 h 1503"/>
              <a:gd name="T8" fmla="*/ 116 w 7151"/>
              <a:gd name="T9" fmla="*/ 0 h 1503"/>
              <a:gd name="T10" fmla="*/ 7033 w 7151"/>
              <a:gd name="T11" fmla="*/ 0 h 1503"/>
              <a:gd name="T12" fmla="*/ 7150 w 7151"/>
              <a:gd name="T13" fmla="*/ 747 h 1503"/>
              <a:gd name="T14" fmla="*/ 7033 w 7151"/>
              <a:gd name="T15" fmla="*/ 1502 h 1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51" h="1503">
                <a:moveTo>
                  <a:pt x="7033" y="1502"/>
                </a:moveTo>
                <a:lnTo>
                  <a:pt x="7033" y="1502"/>
                </a:lnTo>
                <a:cubicBezTo>
                  <a:pt x="116" y="1502"/>
                  <a:pt x="116" y="1502"/>
                  <a:pt x="116" y="1502"/>
                </a:cubicBezTo>
                <a:cubicBezTo>
                  <a:pt x="63" y="1322"/>
                  <a:pt x="0" y="1052"/>
                  <a:pt x="0" y="720"/>
                </a:cubicBezTo>
                <a:cubicBezTo>
                  <a:pt x="8" y="423"/>
                  <a:pt x="63" y="171"/>
                  <a:pt x="116" y="0"/>
                </a:cubicBezTo>
                <a:cubicBezTo>
                  <a:pt x="2419" y="0"/>
                  <a:pt x="4730" y="0"/>
                  <a:pt x="7033" y="0"/>
                </a:cubicBezTo>
                <a:cubicBezTo>
                  <a:pt x="7087" y="171"/>
                  <a:pt x="7150" y="432"/>
                  <a:pt x="7150" y="747"/>
                </a:cubicBezTo>
                <a:cubicBezTo>
                  <a:pt x="7150" y="1071"/>
                  <a:pt x="7087" y="1331"/>
                  <a:pt x="7033" y="1502"/>
                </a:cubicBezTo>
              </a:path>
            </a:pathLst>
          </a:custGeom>
          <a:solidFill>
            <a:srgbClr val="FDBA00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47" name="Freeform 477">
            <a:extLst>
              <a:ext uri="{FF2B5EF4-FFF2-40B4-BE49-F238E27FC236}">
                <a16:creationId xmlns:a16="http://schemas.microsoft.com/office/drawing/2014/main" id="{4D12C435-8913-4D8C-873E-58E02093127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34482" y="6292520"/>
            <a:ext cx="448040" cy="1155279"/>
          </a:xfrm>
          <a:custGeom>
            <a:avLst/>
            <a:gdLst>
              <a:gd name="T0" fmla="*/ 531 w 532"/>
              <a:gd name="T1" fmla="*/ 1376 h 1377"/>
              <a:gd name="T2" fmla="*/ 0 w 532"/>
              <a:gd name="T3" fmla="*/ 1376 h 1377"/>
              <a:gd name="T4" fmla="*/ 0 w 532"/>
              <a:gd name="T5" fmla="*/ 0 h 1377"/>
              <a:gd name="T6" fmla="*/ 531 w 532"/>
              <a:gd name="T7" fmla="*/ 0 h 1377"/>
              <a:gd name="T8" fmla="*/ 531 w 532"/>
              <a:gd name="T9" fmla="*/ 1376 h 1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2" h="1377">
                <a:moveTo>
                  <a:pt x="531" y="1376"/>
                </a:moveTo>
                <a:lnTo>
                  <a:pt x="0" y="1376"/>
                </a:lnTo>
                <a:lnTo>
                  <a:pt x="0" y="0"/>
                </a:lnTo>
                <a:lnTo>
                  <a:pt x="531" y="0"/>
                </a:lnTo>
                <a:lnTo>
                  <a:pt x="531" y="1376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48" name="Freeform 478">
            <a:extLst>
              <a:ext uri="{FF2B5EF4-FFF2-40B4-BE49-F238E27FC236}">
                <a16:creationId xmlns:a16="http://schemas.microsoft.com/office/drawing/2014/main" id="{9F801007-9588-4687-8C22-A496A33A149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948165" y="6292520"/>
            <a:ext cx="444339" cy="1155279"/>
          </a:xfrm>
          <a:custGeom>
            <a:avLst/>
            <a:gdLst>
              <a:gd name="T0" fmla="*/ 530 w 531"/>
              <a:gd name="T1" fmla="*/ 1376 h 1377"/>
              <a:gd name="T2" fmla="*/ 0 w 531"/>
              <a:gd name="T3" fmla="*/ 1376 h 1377"/>
              <a:gd name="T4" fmla="*/ 0 w 531"/>
              <a:gd name="T5" fmla="*/ 0 h 1377"/>
              <a:gd name="T6" fmla="*/ 530 w 531"/>
              <a:gd name="T7" fmla="*/ 0 h 1377"/>
              <a:gd name="T8" fmla="*/ 530 w 531"/>
              <a:gd name="T9" fmla="*/ 1376 h 13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1" h="1377">
                <a:moveTo>
                  <a:pt x="530" y="1376"/>
                </a:moveTo>
                <a:lnTo>
                  <a:pt x="0" y="1376"/>
                </a:lnTo>
                <a:lnTo>
                  <a:pt x="0" y="0"/>
                </a:lnTo>
                <a:lnTo>
                  <a:pt x="530" y="0"/>
                </a:lnTo>
                <a:lnTo>
                  <a:pt x="530" y="1376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49" name="Freeform 479">
            <a:extLst>
              <a:ext uri="{FF2B5EF4-FFF2-40B4-BE49-F238E27FC236}">
                <a16:creationId xmlns:a16="http://schemas.microsoft.com/office/drawing/2014/main" id="{FBC87A23-369D-4D9C-B752-DA767847CFB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293726" y="2297180"/>
            <a:ext cx="4624817" cy="977544"/>
          </a:xfrm>
          <a:custGeom>
            <a:avLst/>
            <a:gdLst>
              <a:gd name="T0" fmla="*/ 5415 w 5506"/>
              <a:gd name="T1" fmla="*/ 1161 h 1162"/>
              <a:gd name="T2" fmla="*/ 5415 w 5506"/>
              <a:gd name="T3" fmla="*/ 1161 h 1162"/>
              <a:gd name="T4" fmla="*/ 90 w 5506"/>
              <a:gd name="T5" fmla="*/ 1161 h 1162"/>
              <a:gd name="T6" fmla="*/ 9 w 5506"/>
              <a:gd name="T7" fmla="*/ 558 h 1162"/>
              <a:gd name="T8" fmla="*/ 90 w 5506"/>
              <a:gd name="T9" fmla="*/ 0 h 1162"/>
              <a:gd name="T10" fmla="*/ 5415 w 5506"/>
              <a:gd name="T11" fmla="*/ 0 h 1162"/>
              <a:gd name="T12" fmla="*/ 5505 w 5506"/>
              <a:gd name="T13" fmla="*/ 576 h 1162"/>
              <a:gd name="T14" fmla="*/ 5415 w 5506"/>
              <a:gd name="T15" fmla="*/ 1161 h 1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506" h="1162">
                <a:moveTo>
                  <a:pt x="5415" y="1161"/>
                </a:moveTo>
                <a:lnTo>
                  <a:pt x="5415" y="1161"/>
                </a:lnTo>
                <a:cubicBezTo>
                  <a:pt x="90" y="1161"/>
                  <a:pt x="90" y="1161"/>
                  <a:pt x="90" y="1161"/>
                </a:cubicBezTo>
                <a:cubicBezTo>
                  <a:pt x="54" y="1017"/>
                  <a:pt x="0" y="810"/>
                  <a:pt x="9" y="558"/>
                </a:cubicBezTo>
                <a:cubicBezTo>
                  <a:pt x="9" y="324"/>
                  <a:pt x="54" y="135"/>
                  <a:pt x="90" y="0"/>
                </a:cubicBezTo>
                <a:cubicBezTo>
                  <a:pt x="1871" y="0"/>
                  <a:pt x="3643" y="0"/>
                  <a:pt x="5415" y="0"/>
                </a:cubicBezTo>
                <a:cubicBezTo>
                  <a:pt x="5460" y="135"/>
                  <a:pt x="5505" y="333"/>
                  <a:pt x="5505" y="576"/>
                </a:cubicBezTo>
                <a:cubicBezTo>
                  <a:pt x="5505" y="828"/>
                  <a:pt x="5460" y="1026"/>
                  <a:pt x="5415" y="1161"/>
                </a:cubicBezTo>
              </a:path>
            </a:pathLst>
          </a:custGeom>
          <a:solidFill>
            <a:srgbClr val="3AE0A8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50" name="Freeform 480">
            <a:extLst>
              <a:ext uri="{FF2B5EF4-FFF2-40B4-BE49-F238E27FC236}">
                <a16:creationId xmlns:a16="http://schemas.microsoft.com/office/drawing/2014/main" id="{FC7836F6-9DBF-49C5-BD7F-BA849F86BC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612168" y="2341613"/>
            <a:ext cx="340659" cy="884975"/>
          </a:xfrm>
          <a:custGeom>
            <a:avLst/>
            <a:gdLst>
              <a:gd name="T0" fmla="*/ 405 w 406"/>
              <a:gd name="T1" fmla="*/ 1052 h 1053"/>
              <a:gd name="T2" fmla="*/ 0 w 406"/>
              <a:gd name="T3" fmla="*/ 1052 h 1053"/>
              <a:gd name="T4" fmla="*/ 0 w 406"/>
              <a:gd name="T5" fmla="*/ 0 h 1053"/>
              <a:gd name="T6" fmla="*/ 405 w 406"/>
              <a:gd name="T7" fmla="*/ 0 h 1053"/>
              <a:gd name="T8" fmla="*/ 405 w 406"/>
              <a:gd name="T9" fmla="*/ 1052 h 10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6" h="1053">
                <a:moveTo>
                  <a:pt x="405" y="1052"/>
                </a:moveTo>
                <a:lnTo>
                  <a:pt x="0" y="1052"/>
                </a:lnTo>
                <a:lnTo>
                  <a:pt x="0" y="0"/>
                </a:lnTo>
                <a:lnTo>
                  <a:pt x="405" y="0"/>
                </a:lnTo>
                <a:lnTo>
                  <a:pt x="405" y="1052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51" name="Freeform 481">
            <a:extLst>
              <a:ext uri="{FF2B5EF4-FFF2-40B4-BE49-F238E27FC236}">
                <a16:creationId xmlns:a16="http://schemas.microsoft.com/office/drawing/2014/main" id="{63656BD0-A400-46DD-ACE8-B1D47BC39C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37226" y="2341613"/>
            <a:ext cx="348065" cy="884975"/>
          </a:xfrm>
          <a:custGeom>
            <a:avLst/>
            <a:gdLst>
              <a:gd name="T0" fmla="*/ 414 w 415"/>
              <a:gd name="T1" fmla="*/ 1052 h 1053"/>
              <a:gd name="T2" fmla="*/ 0 w 415"/>
              <a:gd name="T3" fmla="*/ 1052 h 1053"/>
              <a:gd name="T4" fmla="*/ 0 w 415"/>
              <a:gd name="T5" fmla="*/ 0 h 1053"/>
              <a:gd name="T6" fmla="*/ 414 w 415"/>
              <a:gd name="T7" fmla="*/ 0 h 1053"/>
              <a:gd name="T8" fmla="*/ 414 w 415"/>
              <a:gd name="T9" fmla="*/ 1052 h 10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5" h="1053">
                <a:moveTo>
                  <a:pt x="414" y="1052"/>
                </a:moveTo>
                <a:lnTo>
                  <a:pt x="0" y="1052"/>
                </a:lnTo>
                <a:lnTo>
                  <a:pt x="0" y="0"/>
                </a:lnTo>
                <a:lnTo>
                  <a:pt x="414" y="0"/>
                </a:lnTo>
                <a:lnTo>
                  <a:pt x="414" y="1052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52" name="Freeform 482">
            <a:extLst>
              <a:ext uri="{FF2B5EF4-FFF2-40B4-BE49-F238E27FC236}">
                <a16:creationId xmlns:a16="http://schemas.microsoft.com/office/drawing/2014/main" id="{492C1F9F-62C9-4D16-80EA-170855D34EE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1016" y="4903963"/>
            <a:ext cx="6005969" cy="1262663"/>
          </a:xfrm>
          <a:custGeom>
            <a:avLst/>
            <a:gdLst>
              <a:gd name="T0" fmla="*/ 7034 w 7152"/>
              <a:gd name="T1" fmla="*/ 1502 h 1503"/>
              <a:gd name="T2" fmla="*/ 7034 w 7152"/>
              <a:gd name="T3" fmla="*/ 1502 h 1503"/>
              <a:gd name="T4" fmla="*/ 117 w 7152"/>
              <a:gd name="T5" fmla="*/ 1502 h 1503"/>
              <a:gd name="T6" fmla="*/ 0 w 7152"/>
              <a:gd name="T7" fmla="*/ 720 h 1503"/>
              <a:gd name="T8" fmla="*/ 117 w 7152"/>
              <a:gd name="T9" fmla="*/ 0 h 1503"/>
              <a:gd name="T10" fmla="*/ 7034 w 7152"/>
              <a:gd name="T11" fmla="*/ 0 h 1503"/>
              <a:gd name="T12" fmla="*/ 7151 w 7152"/>
              <a:gd name="T13" fmla="*/ 747 h 1503"/>
              <a:gd name="T14" fmla="*/ 7034 w 7152"/>
              <a:gd name="T15" fmla="*/ 1502 h 1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52" h="1503">
                <a:moveTo>
                  <a:pt x="7034" y="1502"/>
                </a:moveTo>
                <a:lnTo>
                  <a:pt x="7034" y="1502"/>
                </a:lnTo>
                <a:cubicBezTo>
                  <a:pt x="117" y="1502"/>
                  <a:pt x="117" y="1502"/>
                  <a:pt x="117" y="1502"/>
                </a:cubicBezTo>
                <a:cubicBezTo>
                  <a:pt x="63" y="1313"/>
                  <a:pt x="0" y="1044"/>
                  <a:pt x="0" y="720"/>
                </a:cubicBezTo>
                <a:cubicBezTo>
                  <a:pt x="9" y="414"/>
                  <a:pt x="63" y="171"/>
                  <a:pt x="117" y="0"/>
                </a:cubicBezTo>
                <a:cubicBezTo>
                  <a:pt x="2419" y="0"/>
                  <a:pt x="4722" y="0"/>
                  <a:pt x="7034" y="0"/>
                </a:cubicBezTo>
                <a:cubicBezTo>
                  <a:pt x="7088" y="171"/>
                  <a:pt x="7151" y="423"/>
                  <a:pt x="7151" y="747"/>
                </a:cubicBezTo>
                <a:cubicBezTo>
                  <a:pt x="7151" y="1070"/>
                  <a:pt x="7088" y="1331"/>
                  <a:pt x="7034" y="1502"/>
                </a:cubicBezTo>
              </a:path>
            </a:pathLst>
          </a:custGeom>
          <a:solidFill>
            <a:srgbClr val="6967CC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53" name="Freeform 483">
            <a:extLst>
              <a:ext uri="{FF2B5EF4-FFF2-40B4-BE49-F238E27FC236}">
                <a16:creationId xmlns:a16="http://schemas.microsoft.com/office/drawing/2014/main" id="{538AB5E5-5465-48E4-BF10-F8883F9E1C7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38326" y="4955803"/>
            <a:ext cx="444339" cy="1147874"/>
          </a:xfrm>
          <a:custGeom>
            <a:avLst/>
            <a:gdLst>
              <a:gd name="T0" fmla="*/ 530 w 531"/>
              <a:gd name="T1" fmla="*/ 1367 h 1368"/>
              <a:gd name="T2" fmla="*/ 0 w 531"/>
              <a:gd name="T3" fmla="*/ 1367 h 1368"/>
              <a:gd name="T4" fmla="*/ 0 w 531"/>
              <a:gd name="T5" fmla="*/ 0 h 1368"/>
              <a:gd name="T6" fmla="*/ 530 w 531"/>
              <a:gd name="T7" fmla="*/ 0 h 1368"/>
              <a:gd name="T8" fmla="*/ 530 w 531"/>
              <a:gd name="T9" fmla="*/ 1367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1" h="1368">
                <a:moveTo>
                  <a:pt x="530" y="1367"/>
                </a:moveTo>
                <a:lnTo>
                  <a:pt x="0" y="1367"/>
                </a:lnTo>
                <a:lnTo>
                  <a:pt x="0" y="0"/>
                </a:lnTo>
                <a:lnTo>
                  <a:pt x="530" y="0"/>
                </a:lnTo>
                <a:lnTo>
                  <a:pt x="530" y="1367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54" name="Freeform 484">
            <a:extLst>
              <a:ext uri="{FF2B5EF4-FFF2-40B4-BE49-F238E27FC236}">
                <a16:creationId xmlns:a16="http://schemas.microsoft.com/office/drawing/2014/main" id="{E4EFFB18-ECFC-4D95-ABF8-8E29A2529F2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48310" y="4955803"/>
            <a:ext cx="448043" cy="1147874"/>
          </a:xfrm>
          <a:custGeom>
            <a:avLst/>
            <a:gdLst>
              <a:gd name="T0" fmla="*/ 531 w 532"/>
              <a:gd name="T1" fmla="*/ 1367 h 1368"/>
              <a:gd name="T2" fmla="*/ 0 w 532"/>
              <a:gd name="T3" fmla="*/ 1367 h 1368"/>
              <a:gd name="T4" fmla="*/ 0 w 532"/>
              <a:gd name="T5" fmla="*/ 0 h 1368"/>
              <a:gd name="T6" fmla="*/ 531 w 532"/>
              <a:gd name="T7" fmla="*/ 0 h 1368"/>
              <a:gd name="T8" fmla="*/ 531 w 532"/>
              <a:gd name="T9" fmla="*/ 1367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2" h="1368">
                <a:moveTo>
                  <a:pt x="531" y="1367"/>
                </a:moveTo>
                <a:lnTo>
                  <a:pt x="0" y="1367"/>
                </a:lnTo>
                <a:lnTo>
                  <a:pt x="0" y="0"/>
                </a:lnTo>
                <a:lnTo>
                  <a:pt x="531" y="0"/>
                </a:lnTo>
                <a:lnTo>
                  <a:pt x="531" y="1367"/>
                </a:ln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grpSp>
        <p:nvGrpSpPr>
          <p:cNvPr id="55" name="Grupo 2">
            <a:extLst>
              <a:ext uri="{FF2B5EF4-FFF2-40B4-BE49-F238E27FC236}">
                <a16:creationId xmlns:a16="http://schemas.microsoft.com/office/drawing/2014/main" id="{4BD9B386-03E2-4354-8C88-090ADAF813E6}"/>
              </a:ext>
            </a:extLst>
          </p:cNvPr>
          <p:cNvGrpSpPr/>
          <p:nvPr userDrawn="1"/>
        </p:nvGrpSpPr>
        <p:grpSpPr>
          <a:xfrm>
            <a:off x="2889878" y="1975035"/>
            <a:ext cx="4517438" cy="7383417"/>
            <a:chOff x="5178157" y="3281080"/>
            <a:chExt cx="6023249" cy="9844555"/>
          </a:xfrm>
        </p:grpSpPr>
        <p:sp>
          <p:nvSpPr>
            <p:cNvPr id="56" name="Line 485">
              <a:extLst>
                <a:ext uri="{FF2B5EF4-FFF2-40B4-BE49-F238E27FC236}">
                  <a16:creationId xmlns:a16="http://schemas.microsoft.com/office/drawing/2014/main" id="{6A2C0054-DE82-466E-AA86-2D3EC09158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78157" y="3281080"/>
              <a:ext cx="3223921" cy="9844555"/>
            </a:xfrm>
            <a:prstGeom prst="line">
              <a:avLst/>
            </a:prstGeom>
            <a:noFill/>
            <a:ln w="190500" cap="flat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13713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27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Line 486">
              <a:extLst>
                <a:ext uri="{FF2B5EF4-FFF2-40B4-BE49-F238E27FC236}">
                  <a16:creationId xmlns:a16="http://schemas.microsoft.com/office/drawing/2014/main" id="{2E8D67FC-FB18-43F7-8A11-2CA323E54D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67614" y="3281080"/>
              <a:ext cx="3233792" cy="9844555"/>
            </a:xfrm>
            <a:prstGeom prst="line">
              <a:avLst/>
            </a:prstGeom>
            <a:noFill/>
            <a:ln w="190500" cap="flat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13713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27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Line 487">
              <a:extLst>
                <a:ext uri="{FF2B5EF4-FFF2-40B4-BE49-F238E27FC236}">
                  <a16:creationId xmlns:a16="http://schemas.microsoft.com/office/drawing/2014/main" id="{A2A8C5D3-E71F-447D-AE4A-3122DE5593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33628" y="4357365"/>
              <a:ext cx="2740086" cy="4936"/>
            </a:xfrm>
            <a:prstGeom prst="line">
              <a:avLst/>
            </a:prstGeom>
            <a:noFill/>
            <a:ln w="190500" cap="flat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13713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27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Line 488">
              <a:extLst>
                <a:ext uri="{FF2B5EF4-FFF2-40B4-BE49-F238E27FC236}">
                  <a16:creationId xmlns:a16="http://schemas.microsoft.com/office/drawing/2014/main" id="{E1561C0D-A609-47D5-AA36-6EDAE45360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24820" y="6258143"/>
              <a:ext cx="2700589" cy="4939"/>
            </a:xfrm>
            <a:prstGeom prst="line">
              <a:avLst/>
            </a:prstGeom>
            <a:noFill/>
            <a:ln w="190500" cap="flat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13713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27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Line 489">
              <a:extLst>
                <a:ext uri="{FF2B5EF4-FFF2-40B4-BE49-F238E27FC236}">
                  <a16:creationId xmlns:a16="http://schemas.microsoft.com/office/drawing/2014/main" id="{BAC5D1CD-BE04-41C7-92FC-A6C51AC53F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32084" y="8163859"/>
              <a:ext cx="2749957" cy="4939"/>
            </a:xfrm>
            <a:prstGeom prst="line">
              <a:avLst/>
            </a:prstGeom>
            <a:noFill/>
            <a:ln w="190500" cap="flat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13713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27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Line 490">
              <a:extLst>
                <a:ext uri="{FF2B5EF4-FFF2-40B4-BE49-F238E27FC236}">
                  <a16:creationId xmlns:a16="http://schemas.microsoft.com/office/drawing/2014/main" id="{830B2020-2538-44AB-A6E5-A6B4D0F076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44283" y="10064640"/>
              <a:ext cx="2740083" cy="4936"/>
            </a:xfrm>
            <a:prstGeom prst="line">
              <a:avLst/>
            </a:prstGeom>
            <a:noFill/>
            <a:ln w="190500" cap="flat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13713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27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Line 491">
              <a:extLst>
                <a:ext uri="{FF2B5EF4-FFF2-40B4-BE49-F238E27FC236}">
                  <a16:creationId xmlns:a16="http://schemas.microsoft.com/office/drawing/2014/main" id="{026DCF38-864D-4565-81AD-50DEADF624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051543" y="11965418"/>
              <a:ext cx="2740086" cy="4939"/>
            </a:xfrm>
            <a:prstGeom prst="line">
              <a:avLst/>
            </a:prstGeom>
            <a:noFill/>
            <a:ln w="190500" cap="flat">
              <a:solidFill>
                <a:srgbClr val="FFFFFF">
                  <a:lumMod val="50000"/>
                </a:srgb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137132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2700" b="0" i="0" u="none" strike="noStrike" kern="0" cap="none" spc="0" normalizeH="0" baseline="0" noProof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3" name="Freeform 492">
            <a:extLst>
              <a:ext uri="{FF2B5EF4-FFF2-40B4-BE49-F238E27FC236}">
                <a16:creationId xmlns:a16="http://schemas.microsoft.com/office/drawing/2014/main" id="{EDC2BD77-F5B4-4A91-8F03-8435DDD0966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743554" y="2652650"/>
            <a:ext cx="211061" cy="211062"/>
          </a:xfrm>
          <a:custGeom>
            <a:avLst/>
            <a:gdLst>
              <a:gd name="T0" fmla="*/ 126 w 253"/>
              <a:gd name="T1" fmla="*/ 252 h 253"/>
              <a:gd name="T2" fmla="*/ 126 w 253"/>
              <a:gd name="T3" fmla="*/ 252 h 253"/>
              <a:gd name="T4" fmla="*/ 0 w 253"/>
              <a:gd name="T5" fmla="*/ 126 h 253"/>
              <a:gd name="T6" fmla="*/ 126 w 253"/>
              <a:gd name="T7" fmla="*/ 0 h 253"/>
              <a:gd name="T8" fmla="*/ 252 w 253"/>
              <a:gd name="T9" fmla="*/ 126 h 253"/>
              <a:gd name="T10" fmla="*/ 126 w 253"/>
              <a:gd name="T11" fmla="*/ 252 h 253"/>
              <a:gd name="T12" fmla="*/ 126 w 253"/>
              <a:gd name="T13" fmla="*/ 54 h 253"/>
              <a:gd name="T14" fmla="*/ 126 w 253"/>
              <a:gd name="T15" fmla="*/ 54 h 253"/>
              <a:gd name="T16" fmla="*/ 54 w 253"/>
              <a:gd name="T17" fmla="*/ 126 h 253"/>
              <a:gd name="T18" fmla="*/ 126 w 253"/>
              <a:gd name="T19" fmla="*/ 198 h 253"/>
              <a:gd name="T20" fmla="*/ 198 w 253"/>
              <a:gd name="T21" fmla="*/ 126 h 253"/>
              <a:gd name="T22" fmla="*/ 126 w 253"/>
              <a:gd name="T23" fmla="*/ 54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53" h="253">
                <a:moveTo>
                  <a:pt x="126" y="252"/>
                </a:moveTo>
                <a:lnTo>
                  <a:pt x="126" y="252"/>
                </a:lnTo>
                <a:cubicBezTo>
                  <a:pt x="54" y="252"/>
                  <a:pt x="0" y="198"/>
                  <a:pt x="0" y="126"/>
                </a:cubicBezTo>
                <a:cubicBezTo>
                  <a:pt x="0" y="54"/>
                  <a:pt x="54" y="0"/>
                  <a:pt x="126" y="0"/>
                </a:cubicBezTo>
                <a:cubicBezTo>
                  <a:pt x="198" y="0"/>
                  <a:pt x="252" y="54"/>
                  <a:pt x="252" y="126"/>
                </a:cubicBezTo>
                <a:cubicBezTo>
                  <a:pt x="252" y="198"/>
                  <a:pt x="198" y="252"/>
                  <a:pt x="126" y="252"/>
                </a:cubicBezTo>
                <a:close/>
                <a:moveTo>
                  <a:pt x="126" y="54"/>
                </a:moveTo>
                <a:lnTo>
                  <a:pt x="126" y="54"/>
                </a:lnTo>
                <a:cubicBezTo>
                  <a:pt x="90" y="54"/>
                  <a:pt x="54" y="90"/>
                  <a:pt x="54" y="126"/>
                </a:cubicBezTo>
                <a:cubicBezTo>
                  <a:pt x="54" y="162"/>
                  <a:pt x="90" y="198"/>
                  <a:pt x="126" y="198"/>
                </a:cubicBezTo>
                <a:cubicBezTo>
                  <a:pt x="171" y="198"/>
                  <a:pt x="198" y="162"/>
                  <a:pt x="198" y="126"/>
                </a:cubicBezTo>
                <a:cubicBezTo>
                  <a:pt x="198" y="90"/>
                  <a:pt x="171" y="54"/>
                  <a:pt x="126" y="54"/>
                </a:cubicBezTo>
                <a:close/>
              </a:path>
            </a:pathLst>
          </a:custGeom>
          <a:solidFill>
            <a:srgbClr val="364556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64" name="Freeform 493">
            <a:extLst>
              <a:ext uri="{FF2B5EF4-FFF2-40B4-BE49-F238E27FC236}">
                <a16:creationId xmlns:a16="http://schemas.microsoft.com/office/drawing/2014/main" id="{FA23CF10-478C-4E41-84EB-659F5C887B0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495464" y="2397156"/>
            <a:ext cx="718347" cy="718347"/>
          </a:xfrm>
          <a:custGeom>
            <a:avLst/>
            <a:gdLst>
              <a:gd name="T0" fmla="*/ 495 w 856"/>
              <a:gd name="T1" fmla="*/ 854 h 855"/>
              <a:gd name="T2" fmla="*/ 333 w 856"/>
              <a:gd name="T3" fmla="*/ 828 h 855"/>
              <a:gd name="T4" fmla="*/ 297 w 856"/>
              <a:gd name="T5" fmla="*/ 702 h 855"/>
              <a:gd name="T6" fmla="*/ 171 w 856"/>
              <a:gd name="T7" fmla="*/ 783 h 855"/>
              <a:gd name="T8" fmla="*/ 72 w 856"/>
              <a:gd name="T9" fmla="*/ 648 h 855"/>
              <a:gd name="T10" fmla="*/ 144 w 856"/>
              <a:gd name="T11" fmla="*/ 531 h 855"/>
              <a:gd name="T12" fmla="*/ 0 w 856"/>
              <a:gd name="T13" fmla="*/ 504 h 855"/>
              <a:gd name="T14" fmla="*/ 27 w 856"/>
              <a:gd name="T15" fmla="*/ 333 h 855"/>
              <a:gd name="T16" fmla="*/ 153 w 856"/>
              <a:gd name="T17" fmla="*/ 297 h 855"/>
              <a:gd name="T18" fmla="*/ 72 w 856"/>
              <a:gd name="T19" fmla="*/ 180 h 855"/>
              <a:gd name="T20" fmla="*/ 207 w 856"/>
              <a:gd name="T21" fmla="*/ 81 h 855"/>
              <a:gd name="T22" fmla="*/ 324 w 856"/>
              <a:gd name="T23" fmla="*/ 135 h 855"/>
              <a:gd name="T24" fmla="*/ 351 w 856"/>
              <a:gd name="T25" fmla="*/ 0 h 855"/>
              <a:gd name="T26" fmla="*/ 522 w 856"/>
              <a:gd name="T27" fmla="*/ 36 h 855"/>
              <a:gd name="T28" fmla="*/ 567 w 856"/>
              <a:gd name="T29" fmla="*/ 153 h 855"/>
              <a:gd name="T30" fmla="*/ 675 w 856"/>
              <a:gd name="T31" fmla="*/ 81 h 855"/>
              <a:gd name="T32" fmla="*/ 774 w 856"/>
              <a:gd name="T33" fmla="*/ 216 h 855"/>
              <a:gd name="T34" fmla="*/ 711 w 856"/>
              <a:gd name="T35" fmla="*/ 333 h 855"/>
              <a:gd name="T36" fmla="*/ 855 w 856"/>
              <a:gd name="T37" fmla="*/ 360 h 855"/>
              <a:gd name="T38" fmla="*/ 828 w 856"/>
              <a:gd name="T39" fmla="*/ 531 h 855"/>
              <a:gd name="T40" fmla="*/ 693 w 856"/>
              <a:gd name="T41" fmla="*/ 567 h 855"/>
              <a:gd name="T42" fmla="*/ 774 w 856"/>
              <a:gd name="T43" fmla="*/ 684 h 855"/>
              <a:gd name="T44" fmla="*/ 639 w 856"/>
              <a:gd name="T45" fmla="*/ 783 h 855"/>
              <a:gd name="T46" fmla="*/ 522 w 856"/>
              <a:gd name="T47" fmla="*/ 711 h 855"/>
              <a:gd name="T48" fmla="*/ 495 w 856"/>
              <a:gd name="T49" fmla="*/ 854 h 855"/>
              <a:gd name="T50" fmla="*/ 387 w 856"/>
              <a:gd name="T51" fmla="*/ 801 h 855"/>
              <a:gd name="T52" fmla="*/ 468 w 856"/>
              <a:gd name="T53" fmla="*/ 693 h 855"/>
              <a:gd name="T54" fmla="*/ 549 w 856"/>
              <a:gd name="T55" fmla="*/ 639 h 855"/>
              <a:gd name="T56" fmla="*/ 657 w 856"/>
              <a:gd name="T57" fmla="*/ 720 h 855"/>
              <a:gd name="T58" fmla="*/ 639 w 856"/>
              <a:gd name="T59" fmla="*/ 585 h 855"/>
              <a:gd name="T60" fmla="*/ 666 w 856"/>
              <a:gd name="T61" fmla="*/ 495 h 855"/>
              <a:gd name="T62" fmla="*/ 801 w 856"/>
              <a:gd name="T63" fmla="*/ 468 h 855"/>
              <a:gd name="T64" fmla="*/ 693 w 856"/>
              <a:gd name="T65" fmla="*/ 387 h 855"/>
              <a:gd name="T66" fmla="*/ 639 w 856"/>
              <a:gd name="T67" fmla="*/ 306 h 855"/>
              <a:gd name="T68" fmla="*/ 720 w 856"/>
              <a:gd name="T69" fmla="*/ 198 h 855"/>
              <a:gd name="T70" fmla="*/ 585 w 856"/>
              <a:gd name="T71" fmla="*/ 207 h 855"/>
              <a:gd name="T72" fmla="*/ 486 w 856"/>
              <a:gd name="T73" fmla="*/ 180 h 855"/>
              <a:gd name="T74" fmla="*/ 468 w 856"/>
              <a:gd name="T75" fmla="*/ 63 h 855"/>
              <a:gd name="T76" fmla="*/ 387 w 856"/>
              <a:gd name="T77" fmla="*/ 153 h 855"/>
              <a:gd name="T78" fmla="*/ 297 w 856"/>
              <a:gd name="T79" fmla="*/ 216 h 855"/>
              <a:gd name="T80" fmla="*/ 189 w 856"/>
              <a:gd name="T81" fmla="*/ 144 h 855"/>
              <a:gd name="T82" fmla="*/ 207 w 856"/>
              <a:gd name="T83" fmla="*/ 270 h 855"/>
              <a:gd name="T84" fmla="*/ 180 w 856"/>
              <a:gd name="T85" fmla="*/ 369 h 855"/>
              <a:gd name="T86" fmla="*/ 54 w 856"/>
              <a:gd name="T87" fmla="*/ 387 h 855"/>
              <a:gd name="T88" fmla="*/ 162 w 856"/>
              <a:gd name="T89" fmla="*/ 477 h 855"/>
              <a:gd name="T90" fmla="*/ 216 w 856"/>
              <a:gd name="T91" fmla="*/ 558 h 855"/>
              <a:gd name="T92" fmla="*/ 135 w 856"/>
              <a:gd name="T93" fmla="*/ 666 h 855"/>
              <a:gd name="T94" fmla="*/ 270 w 856"/>
              <a:gd name="T95" fmla="*/ 648 h 855"/>
              <a:gd name="T96" fmla="*/ 360 w 856"/>
              <a:gd name="T97" fmla="*/ 666 h 855"/>
              <a:gd name="T98" fmla="*/ 387 w 856"/>
              <a:gd name="T99" fmla="*/ 801 h 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56" h="855">
                <a:moveTo>
                  <a:pt x="495" y="854"/>
                </a:moveTo>
                <a:lnTo>
                  <a:pt x="495" y="854"/>
                </a:lnTo>
                <a:cubicBezTo>
                  <a:pt x="360" y="854"/>
                  <a:pt x="360" y="854"/>
                  <a:pt x="360" y="854"/>
                </a:cubicBezTo>
                <a:cubicBezTo>
                  <a:pt x="342" y="854"/>
                  <a:pt x="333" y="846"/>
                  <a:pt x="333" y="828"/>
                </a:cubicBezTo>
                <a:cubicBezTo>
                  <a:pt x="324" y="711"/>
                  <a:pt x="324" y="711"/>
                  <a:pt x="324" y="711"/>
                </a:cubicBezTo>
                <a:cubicBezTo>
                  <a:pt x="315" y="711"/>
                  <a:pt x="306" y="702"/>
                  <a:pt x="297" y="702"/>
                </a:cubicBezTo>
                <a:cubicBezTo>
                  <a:pt x="207" y="783"/>
                  <a:pt x="207" y="783"/>
                  <a:pt x="207" y="783"/>
                </a:cubicBezTo>
                <a:cubicBezTo>
                  <a:pt x="198" y="792"/>
                  <a:pt x="180" y="792"/>
                  <a:pt x="171" y="783"/>
                </a:cubicBezTo>
                <a:cubicBezTo>
                  <a:pt x="72" y="684"/>
                  <a:pt x="72" y="684"/>
                  <a:pt x="72" y="684"/>
                </a:cubicBezTo>
                <a:cubicBezTo>
                  <a:pt x="63" y="675"/>
                  <a:pt x="63" y="657"/>
                  <a:pt x="72" y="648"/>
                </a:cubicBezTo>
                <a:cubicBezTo>
                  <a:pt x="153" y="567"/>
                  <a:pt x="153" y="567"/>
                  <a:pt x="153" y="567"/>
                </a:cubicBezTo>
                <a:cubicBezTo>
                  <a:pt x="153" y="549"/>
                  <a:pt x="144" y="540"/>
                  <a:pt x="144" y="531"/>
                </a:cubicBezTo>
                <a:cubicBezTo>
                  <a:pt x="27" y="531"/>
                  <a:pt x="27" y="531"/>
                  <a:pt x="27" y="531"/>
                </a:cubicBezTo>
                <a:cubicBezTo>
                  <a:pt x="9" y="531"/>
                  <a:pt x="0" y="513"/>
                  <a:pt x="0" y="504"/>
                </a:cubicBezTo>
                <a:cubicBezTo>
                  <a:pt x="0" y="360"/>
                  <a:pt x="0" y="360"/>
                  <a:pt x="0" y="360"/>
                </a:cubicBezTo>
                <a:cubicBezTo>
                  <a:pt x="0" y="351"/>
                  <a:pt x="9" y="333"/>
                  <a:pt x="27" y="333"/>
                </a:cubicBezTo>
                <a:cubicBezTo>
                  <a:pt x="135" y="333"/>
                  <a:pt x="135" y="333"/>
                  <a:pt x="135" y="333"/>
                </a:cubicBezTo>
                <a:cubicBezTo>
                  <a:pt x="135" y="324"/>
                  <a:pt x="144" y="306"/>
                  <a:pt x="153" y="297"/>
                </a:cubicBezTo>
                <a:cubicBezTo>
                  <a:pt x="72" y="216"/>
                  <a:pt x="72" y="216"/>
                  <a:pt x="72" y="216"/>
                </a:cubicBezTo>
                <a:cubicBezTo>
                  <a:pt x="63" y="207"/>
                  <a:pt x="63" y="189"/>
                  <a:pt x="72" y="180"/>
                </a:cubicBezTo>
                <a:cubicBezTo>
                  <a:pt x="171" y="81"/>
                  <a:pt x="171" y="81"/>
                  <a:pt x="171" y="81"/>
                </a:cubicBezTo>
                <a:cubicBezTo>
                  <a:pt x="180" y="72"/>
                  <a:pt x="198" y="72"/>
                  <a:pt x="207" y="81"/>
                </a:cubicBezTo>
                <a:cubicBezTo>
                  <a:pt x="288" y="153"/>
                  <a:pt x="288" y="153"/>
                  <a:pt x="288" y="153"/>
                </a:cubicBezTo>
                <a:cubicBezTo>
                  <a:pt x="297" y="144"/>
                  <a:pt x="315" y="144"/>
                  <a:pt x="324" y="135"/>
                </a:cubicBezTo>
                <a:cubicBezTo>
                  <a:pt x="324" y="36"/>
                  <a:pt x="324" y="36"/>
                  <a:pt x="324" y="36"/>
                </a:cubicBezTo>
                <a:cubicBezTo>
                  <a:pt x="324" y="18"/>
                  <a:pt x="342" y="0"/>
                  <a:pt x="351" y="0"/>
                </a:cubicBezTo>
                <a:cubicBezTo>
                  <a:pt x="495" y="0"/>
                  <a:pt x="495" y="0"/>
                  <a:pt x="495" y="0"/>
                </a:cubicBezTo>
                <a:cubicBezTo>
                  <a:pt x="504" y="0"/>
                  <a:pt x="522" y="18"/>
                  <a:pt x="522" y="36"/>
                </a:cubicBezTo>
                <a:cubicBezTo>
                  <a:pt x="522" y="135"/>
                  <a:pt x="522" y="135"/>
                  <a:pt x="522" y="135"/>
                </a:cubicBezTo>
                <a:cubicBezTo>
                  <a:pt x="540" y="144"/>
                  <a:pt x="549" y="144"/>
                  <a:pt x="567" y="153"/>
                </a:cubicBezTo>
                <a:cubicBezTo>
                  <a:pt x="639" y="81"/>
                  <a:pt x="639" y="81"/>
                  <a:pt x="639" y="81"/>
                </a:cubicBezTo>
                <a:cubicBezTo>
                  <a:pt x="648" y="72"/>
                  <a:pt x="666" y="72"/>
                  <a:pt x="675" y="81"/>
                </a:cubicBezTo>
                <a:cubicBezTo>
                  <a:pt x="774" y="180"/>
                  <a:pt x="774" y="180"/>
                  <a:pt x="774" y="180"/>
                </a:cubicBezTo>
                <a:cubicBezTo>
                  <a:pt x="783" y="189"/>
                  <a:pt x="783" y="207"/>
                  <a:pt x="774" y="216"/>
                </a:cubicBezTo>
                <a:cubicBezTo>
                  <a:pt x="702" y="297"/>
                  <a:pt x="702" y="297"/>
                  <a:pt x="702" y="297"/>
                </a:cubicBezTo>
                <a:cubicBezTo>
                  <a:pt x="702" y="306"/>
                  <a:pt x="711" y="324"/>
                  <a:pt x="711" y="333"/>
                </a:cubicBezTo>
                <a:cubicBezTo>
                  <a:pt x="828" y="333"/>
                  <a:pt x="828" y="333"/>
                  <a:pt x="828" y="333"/>
                </a:cubicBezTo>
                <a:cubicBezTo>
                  <a:pt x="837" y="333"/>
                  <a:pt x="855" y="351"/>
                  <a:pt x="855" y="360"/>
                </a:cubicBezTo>
                <a:cubicBezTo>
                  <a:pt x="855" y="504"/>
                  <a:pt x="855" y="504"/>
                  <a:pt x="855" y="504"/>
                </a:cubicBezTo>
                <a:cubicBezTo>
                  <a:pt x="855" y="513"/>
                  <a:pt x="837" y="531"/>
                  <a:pt x="828" y="531"/>
                </a:cubicBezTo>
                <a:cubicBezTo>
                  <a:pt x="711" y="531"/>
                  <a:pt x="711" y="531"/>
                  <a:pt x="711" y="531"/>
                </a:cubicBezTo>
                <a:cubicBezTo>
                  <a:pt x="702" y="540"/>
                  <a:pt x="702" y="549"/>
                  <a:pt x="693" y="567"/>
                </a:cubicBezTo>
                <a:cubicBezTo>
                  <a:pt x="774" y="648"/>
                  <a:pt x="774" y="648"/>
                  <a:pt x="774" y="648"/>
                </a:cubicBezTo>
                <a:cubicBezTo>
                  <a:pt x="783" y="657"/>
                  <a:pt x="783" y="675"/>
                  <a:pt x="774" y="684"/>
                </a:cubicBezTo>
                <a:cubicBezTo>
                  <a:pt x="675" y="783"/>
                  <a:pt x="675" y="783"/>
                  <a:pt x="675" y="783"/>
                </a:cubicBezTo>
                <a:cubicBezTo>
                  <a:pt x="666" y="792"/>
                  <a:pt x="648" y="792"/>
                  <a:pt x="639" y="783"/>
                </a:cubicBezTo>
                <a:cubicBezTo>
                  <a:pt x="558" y="702"/>
                  <a:pt x="558" y="702"/>
                  <a:pt x="558" y="702"/>
                </a:cubicBezTo>
                <a:cubicBezTo>
                  <a:pt x="540" y="702"/>
                  <a:pt x="531" y="711"/>
                  <a:pt x="522" y="711"/>
                </a:cubicBezTo>
                <a:cubicBezTo>
                  <a:pt x="522" y="828"/>
                  <a:pt x="522" y="828"/>
                  <a:pt x="522" y="828"/>
                </a:cubicBezTo>
                <a:cubicBezTo>
                  <a:pt x="522" y="846"/>
                  <a:pt x="513" y="854"/>
                  <a:pt x="495" y="854"/>
                </a:cubicBezTo>
                <a:close/>
                <a:moveTo>
                  <a:pt x="387" y="801"/>
                </a:moveTo>
                <a:lnTo>
                  <a:pt x="387" y="801"/>
                </a:lnTo>
                <a:cubicBezTo>
                  <a:pt x="468" y="801"/>
                  <a:pt x="468" y="801"/>
                  <a:pt x="468" y="801"/>
                </a:cubicBezTo>
                <a:cubicBezTo>
                  <a:pt x="468" y="693"/>
                  <a:pt x="468" y="693"/>
                  <a:pt x="468" y="693"/>
                </a:cubicBezTo>
                <a:cubicBezTo>
                  <a:pt x="468" y="675"/>
                  <a:pt x="477" y="666"/>
                  <a:pt x="486" y="666"/>
                </a:cubicBezTo>
                <a:cubicBezTo>
                  <a:pt x="504" y="657"/>
                  <a:pt x="531" y="648"/>
                  <a:pt x="549" y="639"/>
                </a:cubicBezTo>
                <a:cubicBezTo>
                  <a:pt x="558" y="630"/>
                  <a:pt x="567" y="639"/>
                  <a:pt x="576" y="648"/>
                </a:cubicBezTo>
                <a:cubicBezTo>
                  <a:pt x="657" y="720"/>
                  <a:pt x="657" y="720"/>
                  <a:pt x="657" y="720"/>
                </a:cubicBezTo>
                <a:cubicBezTo>
                  <a:pt x="720" y="666"/>
                  <a:pt x="720" y="666"/>
                  <a:pt x="720" y="666"/>
                </a:cubicBezTo>
                <a:cubicBezTo>
                  <a:pt x="639" y="585"/>
                  <a:pt x="639" y="585"/>
                  <a:pt x="639" y="585"/>
                </a:cubicBezTo>
                <a:cubicBezTo>
                  <a:pt x="630" y="576"/>
                  <a:pt x="630" y="567"/>
                  <a:pt x="639" y="558"/>
                </a:cubicBezTo>
                <a:cubicBezTo>
                  <a:pt x="648" y="531"/>
                  <a:pt x="657" y="513"/>
                  <a:pt x="666" y="495"/>
                </a:cubicBezTo>
                <a:cubicBezTo>
                  <a:pt x="666" y="477"/>
                  <a:pt x="675" y="477"/>
                  <a:pt x="693" y="477"/>
                </a:cubicBezTo>
                <a:cubicBezTo>
                  <a:pt x="801" y="468"/>
                  <a:pt x="801" y="468"/>
                  <a:pt x="801" y="468"/>
                </a:cubicBezTo>
                <a:cubicBezTo>
                  <a:pt x="801" y="387"/>
                  <a:pt x="801" y="387"/>
                  <a:pt x="801" y="387"/>
                </a:cubicBezTo>
                <a:cubicBezTo>
                  <a:pt x="693" y="387"/>
                  <a:pt x="693" y="387"/>
                  <a:pt x="693" y="387"/>
                </a:cubicBezTo>
                <a:cubicBezTo>
                  <a:pt x="684" y="387"/>
                  <a:pt x="666" y="378"/>
                  <a:pt x="666" y="369"/>
                </a:cubicBezTo>
                <a:cubicBezTo>
                  <a:pt x="657" y="342"/>
                  <a:pt x="657" y="324"/>
                  <a:pt x="639" y="306"/>
                </a:cubicBezTo>
                <a:cubicBezTo>
                  <a:pt x="639" y="288"/>
                  <a:pt x="639" y="279"/>
                  <a:pt x="648" y="270"/>
                </a:cubicBezTo>
                <a:cubicBezTo>
                  <a:pt x="720" y="198"/>
                  <a:pt x="720" y="198"/>
                  <a:pt x="720" y="198"/>
                </a:cubicBezTo>
                <a:cubicBezTo>
                  <a:pt x="657" y="135"/>
                  <a:pt x="657" y="135"/>
                  <a:pt x="657" y="135"/>
                </a:cubicBezTo>
                <a:cubicBezTo>
                  <a:pt x="585" y="207"/>
                  <a:pt x="585" y="207"/>
                  <a:pt x="585" y="207"/>
                </a:cubicBezTo>
                <a:cubicBezTo>
                  <a:pt x="576" y="216"/>
                  <a:pt x="567" y="216"/>
                  <a:pt x="558" y="216"/>
                </a:cubicBezTo>
                <a:cubicBezTo>
                  <a:pt x="531" y="198"/>
                  <a:pt x="513" y="189"/>
                  <a:pt x="486" y="180"/>
                </a:cubicBezTo>
                <a:cubicBezTo>
                  <a:pt x="477" y="180"/>
                  <a:pt x="468" y="171"/>
                  <a:pt x="468" y="153"/>
                </a:cubicBezTo>
                <a:cubicBezTo>
                  <a:pt x="468" y="63"/>
                  <a:pt x="468" y="63"/>
                  <a:pt x="468" y="63"/>
                </a:cubicBezTo>
                <a:cubicBezTo>
                  <a:pt x="387" y="63"/>
                  <a:pt x="387" y="63"/>
                  <a:pt x="387" y="63"/>
                </a:cubicBezTo>
                <a:cubicBezTo>
                  <a:pt x="387" y="153"/>
                  <a:pt x="387" y="153"/>
                  <a:pt x="387" y="153"/>
                </a:cubicBezTo>
                <a:cubicBezTo>
                  <a:pt x="387" y="171"/>
                  <a:pt x="378" y="180"/>
                  <a:pt x="360" y="180"/>
                </a:cubicBezTo>
                <a:cubicBezTo>
                  <a:pt x="342" y="189"/>
                  <a:pt x="315" y="198"/>
                  <a:pt x="297" y="216"/>
                </a:cubicBezTo>
                <a:cubicBezTo>
                  <a:pt x="279" y="216"/>
                  <a:pt x="270" y="216"/>
                  <a:pt x="261" y="207"/>
                </a:cubicBezTo>
                <a:cubicBezTo>
                  <a:pt x="189" y="144"/>
                  <a:pt x="189" y="144"/>
                  <a:pt x="189" y="144"/>
                </a:cubicBezTo>
                <a:cubicBezTo>
                  <a:pt x="135" y="198"/>
                  <a:pt x="135" y="198"/>
                  <a:pt x="135" y="198"/>
                </a:cubicBezTo>
                <a:cubicBezTo>
                  <a:pt x="207" y="270"/>
                  <a:pt x="207" y="270"/>
                  <a:pt x="207" y="270"/>
                </a:cubicBezTo>
                <a:cubicBezTo>
                  <a:pt x="216" y="279"/>
                  <a:pt x="216" y="288"/>
                  <a:pt x="207" y="306"/>
                </a:cubicBezTo>
                <a:cubicBezTo>
                  <a:pt x="198" y="324"/>
                  <a:pt x="189" y="342"/>
                  <a:pt x="180" y="369"/>
                </a:cubicBezTo>
                <a:cubicBezTo>
                  <a:pt x="180" y="378"/>
                  <a:pt x="171" y="387"/>
                  <a:pt x="153" y="387"/>
                </a:cubicBezTo>
                <a:cubicBezTo>
                  <a:pt x="54" y="387"/>
                  <a:pt x="54" y="387"/>
                  <a:pt x="54" y="387"/>
                </a:cubicBezTo>
                <a:cubicBezTo>
                  <a:pt x="54" y="477"/>
                  <a:pt x="54" y="477"/>
                  <a:pt x="54" y="477"/>
                </a:cubicBezTo>
                <a:cubicBezTo>
                  <a:pt x="162" y="477"/>
                  <a:pt x="162" y="477"/>
                  <a:pt x="162" y="477"/>
                </a:cubicBezTo>
                <a:cubicBezTo>
                  <a:pt x="171" y="477"/>
                  <a:pt x="180" y="486"/>
                  <a:pt x="189" y="495"/>
                </a:cubicBezTo>
                <a:cubicBezTo>
                  <a:pt x="189" y="513"/>
                  <a:pt x="198" y="531"/>
                  <a:pt x="216" y="558"/>
                </a:cubicBezTo>
                <a:cubicBezTo>
                  <a:pt x="225" y="567"/>
                  <a:pt x="216" y="576"/>
                  <a:pt x="207" y="585"/>
                </a:cubicBezTo>
                <a:cubicBezTo>
                  <a:pt x="135" y="666"/>
                  <a:pt x="135" y="666"/>
                  <a:pt x="135" y="666"/>
                </a:cubicBezTo>
                <a:cubicBezTo>
                  <a:pt x="189" y="720"/>
                  <a:pt x="189" y="720"/>
                  <a:pt x="189" y="720"/>
                </a:cubicBezTo>
                <a:cubicBezTo>
                  <a:pt x="270" y="648"/>
                  <a:pt x="270" y="648"/>
                  <a:pt x="270" y="648"/>
                </a:cubicBezTo>
                <a:cubicBezTo>
                  <a:pt x="279" y="639"/>
                  <a:pt x="297" y="630"/>
                  <a:pt x="306" y="639"/>
                </a:cubicBezTo>
                <a:cubicBezTo>
                  <a:pt x="324" y="648"/>
                  <a:pt x="342" y="657"/>
                  <a:pt x="360" y="666"/>
                </a:cubicBezTo>
                <a:cubicBezTo>
                  <a:pt x="378" y="666"/>
                  <a:pt x="387" y="675"/>
                  <a:pt x="387" y="693"/>
                </a:cubicBezTo>
                <a:lnTo>
                  <a:pt x="387" y="801"/>
                </a:lnTo>
                <a:close/>
              </a:path>
            </a:pathLst>
          </a:custGeom>
          <a:solidFill>
            <a:srgbClr val="364556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65" name="Freeform 494">
            <a:extLst>
              <a:ext uri="{FF2B5EF4-FFF2-40B4-BE49-F238E27FC236}">
                <a16:creationId xmlns:a16="http://schemas.microsoft.com/office/drawing/2014/main" id="{459F1372-AF07-4632-A2B1-B0FE6024C46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451030" y="3711655"/>
            <a:ext cx="622074" cy="581343"/>
          </a:xfrm>
          <a:custGeom>
            <a:avLst/>
            <a:gdLst>
              <a:gd name="T0" fmla="*/ 702 w 739"/>
              <a:gd name="T1" fmla="*/ 0 h 694"/>
              <a:gd name="T2" fmla="*/ 702 w 739"/>
              <a:gd name="T3" fmla="*/ 0 h 694"/>
              <a:gd name="T4" fmla="*/ 693 w 739"/>
              <a:gd name="T5" fmla="*/ 0 h 694"/>
              <a:gd name="T6" fmla="*/ 378 w 739"/>
              <a:gd name="T7" fmla="*/ 45 h 694"/>
              <a:gd name="T8" fmla="*/ 369 w 739"/>
              <a:gd name="T9" fmla="*/ 45 h 694"/>
              <a:gd name="T10" fmla="*/ 360 w 739"/>
              <a:gd name="T11" fmla="*/ 36 h 694"/>
              <a:gd name="T12" fmla="*/ 45 w 739"/>
              <a:gd name="T13" fmla="*/ 0 h 694"/>
              <a:gd name="T14" fmla="*/ 36 w 739"/>
              <a:gd name="T15" fmla="*/ 0 h 694"/>
              <a:gd name="T16" fmla="*/ 0 w 739"/>
              <a:gd name="T17" fmla="*/ 36 h 694"/>
              <a:gd name="T18" fmla="*/ 0 w 739"/>
              <a:gd name="T19" fmla="*/ 108 h 694"/>
              <a:gd name="T20" fmla="*/ 0 w 739"/>
              <a:gd name="T21" fmla="*/ 522 h 694"/>
              <a:gd name="T22" fmla="*/ 0 w 739"/>
              <a:gd name="T23" fmla="*/ 585 h 694"/>
              <a:gd name="T24" fmla="*/ 36 w 739"/>
              <a:gd name="T25" fmla="*/ 621 h 694"/>
              <a:gd name="T26" fmla="*/ 351 w 739"/>
              <a:gd name="T27" fmla="*/ 693 h 694"/>
              <a:gd name="T28" fmla="*/ 360 w 739"/>
              <a:gd name="T29" fmla="*/ 693 h 694"/>
              <a:gd name="T30" fmla="*/ 369 w 739"/>
              <a:gd name="T31" fmla="*/ 693 h 694"/>
              <a:gd name="T32" fmla="*/ 378 w 739"/>
              <a:gd name="T33" fmla="*/ 693 h 694"/>
              <a:gd name="T34" fmla="*/ 387 w 739"/>
              <a:gd name="T35" fmla="*/ 693 h 694"/>
              <a:gd name="T36" fmla="*/ 702 w 739"/>
              <a:gd name="T37" fmla="*/ 621 h 694"/>
              <a:gd name="T38" fmla="*/ 738 w 739"/>
              <a:gd name="T39" fmla="*/ 585 h 694"/>
              <a:gd name="T40" fmla="*/ 738 w 739"/>
              <a:gd name="T41" fmla="*/ 459 h 694"/>
              <a:gd name="T42" fmla="*/ 738 w 739"/>
              <a:gd name="T43" fmla="*/ 459 h 694"/>
              <a:gd name="T44" fmla="*/ 738 w 739"/>
              <a:gd name="T45" fmla="*/ 45 h 694"/>
              <a:gd name="T46" fmla="*/ 702 w 739"/>
              <a:gd name="T47" fmla="*/ 0 h 694"/>
              <a:gd name="T48" fmla="*/ 54 w 739"/>
              <a:gd name="T49" fmla="*/ 522 h 694"/>
              <a:gd name="T50" fmla="*/ 54 w 739"/>
              <a:gd name="T51" fmla="*/ 522 h 694"/>
              <a:gd name="T52" fmla="*/ 54 w 739"/>
              <a:gd name="T53" fmla="*/ 117 h 694"/>
              <a:gd name="T54" fmla="*/ 54 w 739"/>
              <a:gd name="T55" fmla="*/ 117 h 694"/>
              <a:gd name="T56" fmla="*/ 54 w 739"/>
              <a:gd name="T57" fmla="*/ 54 h 694"/>
              <a:gd name="T58" fmla="*/ 342 w 739"/>
              <a:gd name="T59" fmla="*/ 90 h 694"/>
              <a:gd name="T60" fmla="*/ 342 w 739"/>
              <a:gd name="T61" fmla="*/ 243 h 694"/>
              <a:gd name="T62" fmla="*/ 342 w 739"/>
              <a:gd name="T63" fmla="*/ 630 h 694"/>
              <a:gd name="T64" fmla="*/ 54 w 739"/>
              <a:gd name="T65" fmla="*/ 567 h 694"/>
              <a:gd name="T66" fmla="*/ 54 w 739"/>
              <a:gd name="T67" fmla="*/ 522 h 694"/>
              <a:gd name="T68" fmla="*/ 684 w 739"/>
              <a:gd name="T69" fmla="*/ 459 h 694"/>
              <a:gd name="T70" fmla="*/ 684 w 739"/>
              <a:gd name="T71" fmla="*/ 459 h 694"/>
              <a:gd name="T72" fmla="*/ 675 w 739"/>
              <a:gd name="T73" fmla="*/ 567 h 694"/>
              <a:gd name="T74" fmla="*/ 396 w 739"/>
              <a:gd name="T75" fmla="*/ 639 h 694"/>
              <a:gd name="T76" fmla="*/ 396 w 739"/>
              <a:gd name="T77" fmla="*/ 243 h 694"/>
              <a:gd name="T78" fmla="*/ 396 w 739"/>
              <a:gd name="T79" fmla="*/ 117 h 694"/>
              <a:gd name="T80" fmla="*/ 396 w 739"/>
              <a:gd name="T81" fmla="*/ 117 h 694"/>
              <a:gd name="T82" fmla="*/ 396 w 739"/>
              <a:gd name="T83" fmla="*/ 90 h 694"/>
              <a:gd name="T84" fmla="*/ 684 w 739"/>
              <a:gd name="T85" fmla="*/ 63 h 694"/>
              <a:gd name="T86" fmla="*/ 684 w 739"/>
              <a:gd name="T87" fmla="*/ 459 h 6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39" h="694">
                <a:moveTo>
                  <a:pt x="702" y="0"/>
                </a:moveTo>
                <a:lnTo>
                  <a:pt x="702" y="0"/>
                </a:lnTo>
                <a:cubicBezTo>
                  <a:pt x="693" y="0"/>
                  <a:pt x="693" y="0"/>
                  <a:pt x="693" y="0"/>
                </a:cubicBezTo>
                <a:cubicBezTo>
                  <a:pt x="378" y="45"/>
                  <a:pt x="378" y="45"/>
                  <a:pt x="378" y="45"/>
                </a:cubicBezTo>
                <a:cubicBezTo>
                  <a:pt x="369" y="45"/>
                  <a:pt x="369" y="45"/>
                  <a:pt x="369" y="45"/>
                </a:cubicBezTo>
                <a:lnTo>
                  <a:pt x="360" y="36"/>
                </a:lnTo>
                <a:cubicBezTo>
                  <a:pt x="45" y="0"/>
                  <a:pt x="45" y="0"/>
                  <a:pt x="45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18" y="0"/>
                  <a:pt x="0" y="18"/>
                  <a:pt x="0" y="36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522"/>
                  <a:pt x="0" y="522"/>
                  <a:pt x="0" y="522"/>
                </a:cubicBezTo>
                <a:cubicBezTo>
                  <a:pt x="0" y="585"/>
                  <a:pt x="0" y="585"/>
                  <a:pt x="0" y="585"/>
                </a:cubicBezTo>
                <a:cubicBezTo>
                  <a:pt x="0" y="603"/>
                  <a:pt x="18" y="621"/>
                  <a:pt x="36" y="621"/>
                </a:cubicBezTo>
                <a:cubicBezTo>
                  <a:pt x="351" y="693"/>
                  <a:pt x="351" y="693"/>
                  <a:pt x="351" y="693"/>
                </a:cubicBezTo>
                <a:lnTo>
                  <a:pt x="360" y="693"/>
                </a:lnTo>
                <a:cubicBezTo>
                  <a:pt x="360" y="693"/>
                  <a:pt x="360" y="693"/>
                  <a:pt x="369" y="693"/>
                </a:cubicBezTo>
                <a:cubicBezTo>
                  <a:pt x="369" y="693"/>
                  <a:pt x="369" y="693"/>
                  <a:pt x="378" y="693"/>
                </a:cubicBezTo>
                <a:cubicBezTo>
                  <a:pt x="378" y="693"/>
                  <a:pt x="378" y="693"/>
                  <a:pt x="387" y="693"/>
                </a:cubicBezTo>
                <a:cubicBezTo>
                  <a:pt x="702" y="621"/>
                  <a:pt x="702" y="621"/>
                  <a:pt x="702" y="621"/>
                </a:cubicBezTo>
                <a:cubicBezTo>
                  <a:pt x="720" y="621"/>
                  <a:pt x="738" y="603"/>
                  <a:pt x="738" y="585"/>
                </a:cubicBezTo>
                <a:cubicBezTo>
                  <a:pt x="738" y="459"/>
                  <a:pt x="738" y="459"/>
                  <a:pt x="738" y="459"/>
                </a:cubicBezTo>
                <a:lnTo>
                  <a:pt x="738" y="459"/>
                </a:lnTo>
                <a:cubicBezTo>
                  <a:pt x="738" y="45"/>
                  <a:pt x="738" y="45"/>
                  <a:pt x="738" y="45"/>
                </a:cubicBezTo>
                <a:cubicBezTo>
                  <a:pt x="738" y="18"/>
                  <a:pt x="720" y="0"/>
                  <a:pt x="702" y="0"/>
                </a:cubicBezTo>
                <a:close/>
                <a:moveTo>
                  <a:pt x="54" y="522"/>
                </a:moveTo>
                <a:lnTo>
                  <a:pt x="54" y="522"/>
                </a:lnTo>
                <a:cubicBezTo>
                  <a:pt x="54" y="117"/>
                  <a:pt x="54" y="117"/>
                  <a:pt x="54" y="117"/>
                </a:cubicBezTo>
                <a:lnTo>
                  <a:pt x="54" y="117"/>
                </a:lnTo>
                <a:cubicBezTo>
                  <a:pt x="54" y="54"/>
                  <a:pt x="54" y="54"/>
                  <a:pt x="54" y="54"/>
                </a:cubicBezTo>
                <a:cubicBezTo>
                  <a:pt x="342" y="90"/>
                  <a:pt x="342" y="90"/>
                  <a:pt x="342" y="90"/>
                </a:cubicBezTo>
                <a:cubicBezTo>
                  <a:pt x="342" y="243"/>
                  <a:pt x="342" y="243"/>
                  <a:pt x="342" y="243"/>
                </a:cubicBezTo>
                <a:cubicBezTo>
                  <a:pt x="342" y="630"/>
                  <a:pt x="342" y="630"/>
                  <a:pt x="342" y="630"/>
                </a:cubicBezTo>
                <a:cubicBezTo>
                  <a:pt x="54" y="567"/>
                  <a:pt x="54" y="567"/>
                  <a:pt x="54" y="567"/>
                </a:cubicBezTo>
                <a:lnTo>
                  <a:pt x="54" y="522"/>
                </a:lnTo>
                <a:close/>
                <a:moveTo>
                  <a:pt x="684" y="459"/>
                </a:moveTo>
                <a:lnTo>
                  <a:pt x="684" y="459"/>
                </a:lnTo>
                <a:cubicBezTo>
                  <a:pt x="675" y="567"/>
                  <a:pt x="675" y="567"/>
                  <a:pt x="675" y="567"/>
                </a:cubicBezTo>
                <a:cubicBezTo>
                  <a:pt x="396" y="639"/>
                  <a:pt x="396" y="639"/>
                  <a:pt x="396" y="639"/>
                </a:cubicBezTo>
                <a:cubicBezTo>
                  <a:pt x="396" y="243"/>
                  <a:pt x="396" y="243"/>
                  <a:pt x="396" y="243"/>
                </a:cubicBezTo>
                <a:cubicBezTo>
                  <a:pt x="396" y="117"/>
                  <a:pt x="396" y="117"/>
                  <a:pt x="396" y="117"/>
                </a:cubicBezTo>
                <a:lnTo>
                  <a:pt x="396" y="117"/>
                </a:lnTo>
                <a:cubicBezTo>
                  <a:pt x="396" y="90"/>
                  <a:pt x="396" y="90"/>
                  <a:pt x="396" y="90"/>
                </a:cubicBezTo>
                <a:cubicBezTo>
                  <a:pt x="684" y="63"/>
                  <a:pt x="684" y="63"/>
                  <a:pt x="684" y="63"/>
                </a:cubicBezTo>
                <a:lnTo>
                  <a:pt x="684" y="459"/>
                </a:lnTo>
                <a:close/>
              </a:path>
            </a:pathLst>
          </a:custGeom>
          <a:solidFill>
            <a:srgbClr val="364556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66" name="Freeform 495">
            <a:extLst>
              <a:ext uri="{FF2B5EF4-FFF2-40B4-BE49-F238E27FC236}">
                <a16:creationId xmlns:a16="http://schemas.microsoft.com/office/drawing/2014/main" id="{BB24CD54-7BF6-4920-9CF3-3A14C83127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576927" y="5196486"/>
            <a:ext cx="355472" cy="666507"/>
          </a:xfrm>
          <a:custGeom>
            <a:avLst/>
            <a:gdLst>
              <a:gd name="T0" fmla="*/ 216 w 424"/>
              <a:gd name="T1" fmla="*/ 791 h 792"/>
              <a:gd name="T2" fmla="*/ 216 w 424"/>
              <a:gd name="T3" fmla="*/ 791 h 792"/>
              <a:gd name="T4" fmla="*/ 0 w 424"/>
              <a:gd name="T5" fmla="*/ 585 h 792"/>
              <a:gd name="T6" fmla="*/ 0 w 424"/>
              <a:gd name="T7" fmla="*/ 180 h 792"/>
              <a:gd name="T8" fmla="*/ 27 w 424"/>
              <a:gd name="T9" fmla="*/ 153 h 792"/>
              <a:gd name="T10" fmla="*/ 27 w 424"/>
              <a:gd name="T11" fmla="*/ 153 h 792"/>
              <a:gd name="T12" fmla="*/ 54 w 424"/>
              <a:gd name="T13" fmla="*/ 180 h 792"/>
              <a:gd name="T14" fmla="*/ 54 w 424"/>
              <a:gd name="T15" fmla="*/ 585 h 792"/>
              <a:gd name="T16" fmla="*/ 216 w 424"/>
              <a:gd name="T17" fmla="*/ 737 h 792"/>
              <a:gd name="T18" fmla="*/ 369 w 424"/>
              <a:gd name="T19" fmla="*/ 585 h 792"/>
              <a:gd name="T20" fmla="*/ 369 w 424"/>
              <a:gd name="T21" fmla="*/ 468 h 792"/>
              <a:gd name="T22" fmla="*/ 369 w 424"/>
              <a:gd name="T23" fmla="*/ 468 h 792"/>
              <a:gd name="T24" fmla="*/ 369 w 424"/>
              <a:gd name="T25" fmla="*/ 234 h 792"/>
              <a:gd name="T26" fmla="*/ 369 w 424"/>
              <a:gd name="T27" fmla="*/ 153 h 792"/>
              <a:gd name="T28" fmla="*/ 279 w 424"/>
              <a:gd name="T29" fmla="*/ 54 h 792"/>
              <a:gd name="T30" fmla="*/ 180 w 424"/>
              <a:gd name="T31" fmla="*/ 153 h 792"/>
              <a:gd name="T32" fmla="*/ 180 w 424"/>
              <a:gd name="T33" fmla="*/ 234 h 792"/>
              <a:gd name="T34" fmla="*/ 180 w 424"/>
              <a:gd name="T35" fmla="*/ 539 h 792"/>
              <a:gd name="T36" fmla="*/ 180 w 424"/>
              <a:gd name="T37" fmla="*/ 585 h 792"/>
              <a:gd name="T38" fmla="*/ 216 w 424"/>
              <a:gd name="T39" fmla="*/ 611 h 792"/>
              <a:gd name="T40" fmla="*/ 243 w 424"/>
              <a:gd name="T41" fmla="*/ 585 h 792"/>
              <a:gd name="T42" fmla="*/ 243 w 424"/>
              <a:gd name="T43" fmla="*/ 180 h 792"/>
              <a:gd name="T44" fmla="*/ 279 w 424"/>
              <a:gd name="T45" fmla="*/ 153 h 792"/>
              <a:gd name="T46" fmla="*/ 279 w 424"/>
              <a:gd name="T47" fmla="*/ 153 h 792"/>
              <a:gd name="T48" fmla="*/ 306 w 424"/>
              <a:gd name="T49" fmla="*/ 180 h 792"/>
              <a:gd name="T50" fmla="*/ 306 w 424"/>
              <a:gd name="T51" fmla="*/ 585 h 792"/>
              <a:gd name="T52" fmla="*/ 216 w 424"/>
              <a:gd name="T53" fmla="*/ 666 h 792"/>
              <a:gd name="T54" fmla="*/ 126 w 424"/>
              <a:gd name="T55" fmla="*/ 585 h 792"/>
              <a:gd name="T56" fmla="*/ 126 w 424"/>
              <a:gd name="T57" fmla="*/ 539 h 792"/>
              <a:gd name="T58" fmla="*/ 126 w 424"/>
              <a:gd name="T59" fmla="*/ 234 h 792"/>
              <a:gd name="T60" fmla="*/ 126 w 424"/>
              <a:gd name="T61" fmla="*/ 153 h 792"/>
              <a:gd name="T62" fmla="*/ 279 w 424"/>
              <a:gd name="T63" fmla="*/ 0 h 792"/>
              <a:gd name="T64" fmla="*/ 423 w 424"/>
              <a:gd name="T65" fmla="*/ 153 h 792"/>
              <a:gd name="T66" fmla="*/ 423 w 424"/>
              <a:gd name="T67" fmla="*/ 234 h 792"/>
              <a:gd name="T68" fmla="*/ 423 w 424"/>
              <a:gd name="T69" fmla="*/ 234 h 792"/>
              <a:gd name="T70" fmla="*/ 423 w 424"/>
              <a:gd name="T71" fmla="*/ 468 h 792"/>
              <a:gd name="T72" fmla="*/ 423 w 424"/>
              <a:gd name="T73" fmla="*/ 585 h 792"/>
              <a:gd name="T74" fmla="*/ 216 w 424"/>
              <a:gd name="T75" fmla="*/ 791 h 7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24" h="792">
                <a:moveTo>
                  <a:pt x="216" y="791"/>
                </a:moveTo>
                <a:lnTo>
                  <a:pt x="216" y="791"/>
                </a:lnTo>
                <a:cubicBezTo>
                  <a:pt x="99" y="791"/>
                  <a:pt x="0" y="702"/>
                  <a:pt x="0" y="585"/>
                </a:cubicBezTo>
                <a:cubicBezTo>
                  <a:pt x="0" y="180"/>
                  <a:pt x="0" y="180"/>
                  <a:pt x="0" y="180"/>
                </a:cubicBezTo>
                <a:cubicBezTo>
                  <a:pt x="0" y="162"/>
                  <a:pt x="18" y="153"/>
                  <a:pt x="27" y="153"/>
                </a:cubicBezTo>
                <a:lnTo>
                  <a:pt x="27" y="153"/>
                </a:lnTo>
                <a:cubicBezTo>
                  <a:pt x="45" y="153"/>
                  <a:pt x="54" y="162"/>
                  <a:pt x="54" y="180"/>
                </a:cubicBezTo>
                <a:cubicBezTo>
                  <a:pt x="54" y="585"/>
                  <a:pt x="54" y="585"/>
                  <a:pt x="54" y="585"/>
                </a:cubicBezTo>
                <a:cubicBezTo>
                  <a:pt x="54" y="674"/>
                  <a:pt x="126" y="737"/>
                  <a:pt x="216" y="737"/>
                </a:cubicBezTo>
                <a:cubicBezTo>
                  <a:pt x="297" y="737"/>
                  <a:pt x="369" y="674"/>
                  <a:pt x="369" y="585"/>
                </a:cubicBezTo>
                <a:cubicBezTo>
                  <a:pt x="369" y="468"/>
                  <a:pt x="369" y="468"/>
                  <a:pt x="369" y="468"/>
                </a:cubicBezTo>
                <a:lnTo>
                  <a:pt x="369" y="468"/>
                </a:lnTo>
                <a:cubicBezTo>
                  <a:pt x="369" y="234"/>
                  <a:pt x="369" y="234"/>
                  <a:pt x="369" y="234"/>
                </a:cubicBezTo>
                <a:cubicBezTo>
                  <a:pt x="369" y="153"/>
                  <a:pt x="369" y="153"/>
                  <a:pt x="369" y="153"/>
                </a:cubicBezTo>
                <a:cubicBezTo>
                  <a:pt x="369" y="99"/>
                  <a:pt x="324" y="54"/>
                  <a:pt x="279" y="54"/>
                </a:cubicBezTo>
                <a:cubicBezTo>
                  <a:pt x="225" y="54"/>
                  <a:pt x="180" y="99"/>
                  <a:pt x="180" y="153"/>
                </a:cubicBezTo>
                <a:cubicBezTo>
                  <a:pt x="180" y="234"/>
                  <a:pt x="180" y="234"/>
                  <a:pt x="180" y="234"/>
                </a:cubicBezTo>
                <a:cubicBezTo>
                  <a:pt x="180" y="539"/>
                  <a:pt x="180" y="539"/>
                  <a:pt x="180" y="539"/>
                </a:cubicBezTo>
                <a:cubicBezTo>
                  <a:pt x="180" y="585"/>
                  <a:pt x="180" y="585"/>
                  <a:pt x="180" y="585"/>
                </a:cubicBezTo>
                <a:cubicBezTo>
                  <a:pt x="180" y="603"/>
                  <a:pt x="198" y="611"/>
                  <a:pt x="216" y="611"/>
                </a:cubicBezTo>
                <a:cubicBezTo>
                  <a:pt x="234" y="611"/>
                  <a:pt x="243" y="603"/>
                  <a:pt x="243" y="585"/>
                </a:cubicBezTo>
                <a:cubicBezTo>
                  <a:pt x="243" y="180"/>
                  <a:pt x="243" y="180"/>
                  <a:pt x="243" y="180"/>
                </a:cubicBezTo>
                <a:cubicBezTo>
                  <a:pt x="243" y="171"/>
                  <a:pt x="261" y="153"/>
                  <a:pt x="279" y="153"/>
                </a:cubicBezTo>
                <a:lnTo>
                  <a:pt x="279" y="153"/>
                </a:lnTo>
                <a:cubicBezTo>
                  <a:pt x="288" y="153"/>
                  <a:pt x="306" y="171"/>
                  <a:pt x="306" y="180"/>
                </a:cubicBezTo>
                <a:cubicBezTo>
                  <a:pt x="306" y="585"/>
                  <a:pt x="306" y="585"/>
                  <a:pt x="306" y="585"/>
                </a:cubicBezTo>
                <a:cubicBezTo>
                  <a:pt x="306" y="630"/>
                  <a:pt x="261" y="666"/>
                  <a:pt x="216" y="666"/>
                </a:cubicBezTo>
                <a:cubicBezTo>
                  <a:pt x="162" y="666"/>
                  <a:pt x="126" y="630"/>
                  <a:pt x="126" y="585"/>
                </a:cubicBezTo>
                <a:cubicBezTo>
                  <a:pt x="126" y="539"/>
                  <a:pt x="126" y="539"/>
                  <a:pt x="126" y="539"/>
                </a:cubicBezTo>
                <a:cubicBezTo>
                  <a:pt x="126" y="234"/>
                  <a:pt x="126" y="234"/>
                  <a:pt x="126" y="234"/>
                </a:cubicBezTo>
                <a:cubicBezTo>
                  <a:pt x="126" y="153"/>
                  <a:pt x="126" y="153"/>
                  <a:pt x="126" y="153"/>
                </a:cubicBezTo>
                <a:cubicBezTo>
                  <a:pt x="126" y="63"/>
                  <a:pt x="189" y="0"/>
                  <a:pt x="279" y="0"/>
                </a:cubicBezTo>
                <a:cubicBezTo>
                  <a:pt x="360" y="0"/>
                  <a:pt x="423" y="63"/>
                  <a:pt x="423" y="153"/>
                </a:cubicBezTo>
                <a:cubicBezTo>
                  <a:pt x="423" y="234"/>
                  <a:pt x="423" y="234"/>
                  <a:pt x="423" y="234"/>
                </a:cubicBezTo>
                <a:lnTo>
                  <a:pt x="423" y="234"/>
                </a:lnTo>
                <a:cubicBezTo>
                  <a:pt x="423" y="468"/>
                  <a:pt x="423" y="468"/>
                  <a:pt x="423" y="468"/>
                </a:cubicBezTo>
                <a:cubicBezTo>
                  <a:pt x="423" y="585"/>
                  <a:pt x="423" y="585"/>
                  <a:pt x="423" y="585"/>
                </a:cubicBezTo>
                <a:cubicBezTo>
                  <a:pt x="423" y="702"/>
                  <a:pt x="333" y="791"/>
                  <a:pt x="216" y="791"/>
                </a:cubicBezTo>
              </a:path>
            </a:pathLst>
          </a:custGeom>
          <a:solidFill>
            <a:srgbClr val="364556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67" name="Freeform 496">
            <a:extLst>
              <a:ext uri="{FF2B5EF4-FFF2-40B4-BE49-F238E27FC236}">
                <a16:creationId xmlns:a16="http://schemas.microsoft.com/office/drawing/2014/main" id="{8DA78987-C085-4FBD-8E9E-8F6F59D54A9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610252" y="6510985"/>
            <a:ext cx="303632" cy="499883"/>
          </a:xfrm>
          <a:custGeom>
            <a:avLst/>
            <a:gdLst>
              <a:gd name="T0" fmla="*/ 0 w 361"/>
              <a:gd name="T1" fmla="*/ 279 h 594"/>
              <a:gd name="T2" fmla="*/ 0 w 361"/>
              <a:gd name="T3" fmla="*/ 279 h 594"/>
              <a:gd name="T4" fmla="*/ 0 w 361"/>
              <a:gd name="T5" fmla="*/ 279 h 594"/>
              <a:gd name="T6" fmla="*/ 0 w 361"/>
              <a:gd name="T7" fmla="*/ 414 h 594"/>
              <a:gd name="T8" fmla="*/ 54 w 361"/>
              <a:gd name="T9" fmla="*/ 540 h 594"/>
              <a:gd name="T10" fmla="*/ 180 w 361"/>
              <a:gd name="T11" fmla="*/ 593 h 594"/>
              <a:gd name="T12" fmla="*/ 180 w 361"/>
              <a:gd name="T13" fmla="*/ 593 h 594"/>
              <a:gd name="T14" fmla="*/ 360 w 361"/>
              <a:gd name="T15" fmla="*/ 414 h 594"/>
              <a:gd name="T16" fmla="*/ 360 w 361"/>
              <a:gd name="T17" fmla="*/ 288 h 594"/>
              <a:gd name="T18" fmla="*/ 360 w 361"/>
              <a:gd name="T19" fmla="*/ 279 h 594"/>
              <a:gd name="T20" fmla="*/ 360 w 361"/>
              <a:gd name="T21" fmla="*/ 279 h 594"/>
              <a:gd name="T22" fmla="*/ 360 w 361"/>
              <a:gd name="T23" fmla="*/ 180 h 594"/>
              <a:gd name="T24" fmla="*/ 306 w 361"/>
              <a:gd name="T25" fmla="*/ 54 h 594"/>
              <a:gd name="T26" fmla="*/ 180 w 361"/>
              <a:gd name="T27" fmla="*/ 0 h 594"/>
              <a:gd name="T28" fmla="*/ 180 w 361"/>
              <a:gd name="T29" fmla="*/ 0 h 594"/>
              <a:gd name="T30" fmla="*/ 54 w 361"/>
              <a:gd name="T31" fmla="*/ 54 h 594"/>
              <a:gd name="T32" fmla="*/ 0 w 361"/>
              <a:gd name="T33" fmla="*/ 180 h 594"/>
              <a:gd name="T34" fmla="*/ 0 w 361"/>
              <a:gd name="T35" fmla="*/ 279 h 594"/>
              <a:gd name="T36" fmla="*/ 90 w 361"/>
              <a:gd name="T37" fmla="*/ 90 h 594"/>
              <a:gd name="T38" fmla="*/ 90 w 361"/>
              <a:gd name="T39" fmla="*/ 90 h 594"/>
              <a:gd name="T40" fmla="*/ 180 w 361"/>
              <a:gd name="T41" fmla="*/ 54 h 594"/>
              <a:gd name="T42" fmla="*/ 180 w 361"/>
              <a:gd name="T43" fmla="*/ 54 h 594"/>
              <a:gd name="T44" fmla="*/ 270 w 361"/>
              <a:gd name="T45" fmla="*/ 90 h 594"/>
              <a:gd name="T46" fmla="*/ 306 w 361"/>
              <a:gd name="T47" fmla="*/ 180 h 594"/>
              <a:gd name="T48" fmla="*/ 306 w 361"/>
              <a:gd name="T49" fmla="*/ 279 h 594"/>
              <a:gd name="T50" fmla="*/ 306 w 361"/>
              <a:gd name="T51" fmla="*/ 288 h 594"/>
              <a:gd name="T52" fmla="*/ 306 w 361"/>
              <a:gd name="T53" fmla="*/ 288 h 594"/>
              <a:gd name="T54" fmla="*/ 306 w 361"/>
              <a:gd name="T55" fmla="*/ 414 h 594"/>
              <a:gd name="T56" fmla="*/ 180 w 361"/>
              <a:gd name="T57" fmla="*/ 540 h 594"/>
              <a:gd name="T58" fmla="*/ 180 w 361"/>
              <a:gd name="T59" fmla="*/ 540 h 594"/>
              <a:gd name="T60" fmla="*/ 90 w 361"/>
              <a:gd name="T61" fmla="*/ 504 h 594"/>
              <a:gd name="T62" fmla="*/ 54 w 361"/>
              <a:gd name="T63" fmla="*/ 414 h 594"/>
              <a:gd name="T64" fmla="*/ 54 w 361"/>
              <a:gd name="T65" fmla="*/ 288 h 594"/>
              <a:gd name="T66" fmla="*/ 54 w 361"/>
              <a:gd name="T67" fmla="*/ 279 h 594"/>
              <a:gd name="T68" fmla="*/ 54 w 361"/>
              <a:gd name="T69" fmla="*/ 279 h 594"/>
              <a:gd name="T70" fmla="*/ 54 w 361"/>
              <a:gd name="T71" fmla="*/ 180 h 594"/>
              <a:gd name="T72" fmla="*/ 90 w 361"/>
              <a:gd name="T73" fmla="*/ 90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61" h="594">
                <a:moveTo>
                  <a:pt x="0" y="279"/>
                </a:moveTo>
                <a:lnTo>
                  <a:pt x="0" y="279"/>
                </a:lnTo>
                <a:lnTo>
                  <a:pt x="0" y="279"/>
                </a:lnTo>
                <a:cubicBezTo>
                  <a:pt x="0" y="414"/>
                  <a:pt x="0" y="414"/>
                  <a:pt x="0" y="414"/>
                </a:cubicBezTo>
                <a:cubicBezTo>
                  <a:pt x="0" y="459"/>
                  <a:pt x="18" y="504"/>
                  <a:pt x="54" y="540"/>
                </a:cubicBezTo>
                <a:cubicBezTo>
                  <a:pt x="81" y="576"/>
                  <a:pt x="126" y="593"/>
                  <a:pt x="180" y="593"/>
                </a:cubicBezTo>
                <a:lnTo>
                  <a:pt x="180" y="593"/>
                </a:lnTo>
                <a:cubicBezTo>
                  <a:pt x="279" y="593"/>
                  <a:pt x="360" y="513"/>
                  <a:pt x="360" y="414"/>
                </a:cubicBezTo>
                <a:cubicBezTo>
                  <a:pt x="360" y="288"/>
                  <a:pt x="360" y="288"/>
                  <a:pt x="360" y="288"/>
                </a:cubicBezTo>
                <a:cubicBezTo>
                  <a:pt x="360" y="279"/>
                  <a:pt x="360" y="279"/>
                  <a:pt x="360" y="279"/>
                </a:cubicBezTo>
                <a:lnTo>
                  <a:pt x="360" y="279"/>
                </a:lnTo>
                <a:cubicBezTo>
                  <a:pt x="360" y="180"/>
                  <a:pt x="360" y="180"/>
                  <a:pt x="360" y="180"/>
                </a:cubicBezTo>
                <a:cubicBezTo>
                  <a:pt x="360" y="135"/>
                  <a:pt x="342" y="90"/>
                  <a:pt x="306" y="54"/>
                </a:cubicBezTo>
                <a:cubicBezTo>
                  <a:pt x="270" y="18"/>
                  <a:pt x="225" y="0"/>
                  <a:pt x="180" y="0"/>
                </a:cubicBezTo>
                <a:lnTo>
                  <a:pt x="180" y="0"/>
                </a:lnTo>
                <a:cubicBezTo>
                  <a:pt x="126" y="0"/>
                  <a:pt x="81" y="18"/>
                  <a:pt x="54" y="54"/>
                </a:cubicBezTo>
                <a:cubicBezTo>
                  <a:pt x="18" y="90"/>
                  <a:pt x="0" y="135"/>
                  <a:pt x="0" y="180"/>
                </a:cubicBezTo>
                <a:cubicBezTo>
                  <a:pt x="0" y="279"/>
                  <a:pt x="0" y="279"/>
                  <a:pt x="0" y="279"/>
                </a:cubicBezTo>
                <a:close/>
                <a:moveTo>
                  <a:pt x="90" y="90"/>
                </a:moveTo>
                <a:lnTo>
                  <a:pt x="90" y="90"/>
                </a:lnTo>
                <a:cubicBezTo>
                  <a:pt x="117" y="72"/>
                  <a:pt x="144" y="54"/>
                  <a:pt x="180" y="54"/>
                </a:cubicBezTo>
                <a:lnTo>
                  <a:pt x="180" y="54"/>
                </a:lnTo>
                <a:cubicBezTo>
                  <a:pt x="216" y="54"/>
                  <a:pt x="243" y="72"/>
                  <a:pt x="270" y="90"/>
                </a:cubicBezTo>
                <a:cubicBezTo>
                  <a:pt x="288" y="117"/>
                  <a:pt x="306" y="144"/>
                  <a:pt x="306" y="180"/>
                </a:cubicBezTo>
                <a:cubicBezTo>
                  <a:pt x="306" y="279"/>
                  <a:pt x="306" y="279"/>
                  <a:pt x="306" y="279"/>
                </a:cubicBezTo>
                <a:cubicBezTo>
                  <a:pt x="306" y="288"/>
                  <a:pt x="306" y="288"/>
                  <a:pt x="306" y="288"/>
                </a:cubicBezTo>
                <a:lnTo>
                  <a:pt x="306" y="288"/>
                </a:lnTo>
                <a:cubicBezTo>
                  <a:pt x="306" y="414"/>
                  <a:pt x="306" y="414"/>
                  <a:pt x="306" y="414"/>
                </a:cubicBezTo>
                <a:cubicBezTo>
                  <a:pt x="306" y="485"/>
                  <a:pt x="243" y="540"/>
                  <a:pt x="180" y="540"/>
                </a:cubicBezTo>
                <a:lnTo>
                  <a:pt x="180" y="540"/>
                </a:lnTo>
                <a:cubicBezTo>
                  <a:pt x="144" y="540"/>
                  <a:pt x="117" y="521"/>
                  <a:pt x="90" y="504"/>
                </a:cubicBezTo>
                <a:cubicBezTo>
                  <a:pt x="63" y="477"/>
                  <a:pt x="54" y="450"/>
                  <a:pt x="54" y="414"/>
                </a:cubicBezTo>
                <a:cubicBezTo>
                  <a:pt x="54" y="288"/>
                  <a:pt x="54" y="288"/>
                  <a:pt x="54" y="288"/>
                </a:cubicBezTo>
                <a:cubicBezTo>
                  <a:pt x="54" y="279"/>
                  <a:pt x="54" y="279"/>
                  <a:pt x="54" y="279"/>
                </a:cubicBezTo>
                <a:lnTo>
                  <a:pt x="54" y="279"/>
                </a:lnTo>
                <a:cubicBezTo>
                  <a:pt x="54" y="180"/>
                  <a:pt x="54" y="180"/>
                  <a:pt x="54" y="180"/>
                </a:cubicBezTo>
                <a:cubicBezTo>
                  <a:pt x="54" y="144"/>
                  <a:pt x="63" y="117"/>
                  <a:pt x="90" y="90"/>
                </a:cubicBezTo>
                <a:close/>
              </a:path>
            </a:pathLst>
          </a:custGeom>
          <a:solidFill>
            <a:srgbClr val="364556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68" name="Freeform 497">
            <a:extLst>
              <a:ext uri="{FF2B5EF4-FFF2-40B4-BE49-F238E27FC236}">
                <a16:creationId xmlns:a16="http://schemas.microsoft.com/office/drawing/2014/main" id="{907FE520-A42E-40D0-9DF0-538624C2DD8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510275" y="6836832"/>
            <a:ext cx="492476" cy="392499"/>
          </a:xfrm>
          <a:custGeom>
            <a:avLst/>
            <a:gdLst>
              <a:gd name="T0" fmla="*/ 585 w 586"/>
              <a:gd name="T1" fmla="*/ 27 h 468"/>
              <a:gd name="T2" fmla="*/ 585 w 586"/>
              <a:gd name="T3" fmla="*/ 27 h 468"/>
              <a:gd name="T4" fmla="*/ 558 w 586"/>
              <a:gd name="T5" fmla="*/ 0 h 468"/>
              <a:gd name="T6" fmla="*/ 531 w 586"/>
              <a:gd name="T7" fmla="*/ 27 h 468"/>
              <a:gd name="T8" fmla="*/ 297 w 586"/>
              <a:gd name="T9" fmla="*/ 269 h 468"/>
              <a:gd name="T10" fmla="*/ 54 w 586"/>
              <a:gd name="T11" fmla="*/ 27 h 468"/>
              <a:gd name="T12" fmla="*/ 27 w 586"/>
              <a:gd name="T13" fmla="*/ 0 h 468"/>
              <a:gd name="T14" fmla="*/ 0 w 586"/>
              <a:gd name="T15" fmla="*/ 27 h 468"/>
              <a:gd name="T16" fmla="*/ 270 w 586"/>
              <a:gd name="T17" fmla="*/ 324 h 468"/>
              <a:gd name="T18" fmla="*/ 270 w 586"/>
              <a:gd name="T19" fmla="*/ 413 h 468"/>
              <a:gd name="T20" fmla="*/ 189 w 586"/>
              <a:gd name="T21" fmla="*/ 413 h 468"/>
              <a:gd name="T22" fmla="*/ 162 w 586"/>
              <a:gd name="T23" fmla="*/ 440 h 468"/>
              <a:gd name="T24" fmla="*/ 189 w 586"/>
              <a:gd name="T25" fmla="*/ 467 h 468"/>
              <a:gd name="T26" fmla="*/ 288 w 586"/>
              <a:gd name="T27" fmla="*/ 467 h 468"/>
              <a:gd name="T28" fmla="*/ 297 w 586"/>
              <a:gd name="T29" fmla="*/ 467 h 468"/>
              <a:gd name="T30" fmla="*/ 297 w 586"/>
              <a:gd name="T31" fmla="*/ 467 h 468"/>
              <a:gd name="T32" fmla="*/ 405 w 586"/>
              <a:gd name="T33" fmla="*/ 467 h 468"/>
              <a:gd name="T34" fmla="*/ 432 w 586"/>
              <a:gd name="T35" fmla="*/ 440 h 468"/>
              <a:gd name="T36" fmla="*/ 405 w 586"/>
              <a:gd name="T37" fmla="*/ 413 h 468"/>
              <a:gd name="T38" fmla="*/ 324 w 586"/>
              <a:gd name="T39" fmla="*/ 413 h 468"/>
              <a:gd name="T40" fmla="*/ 324 w 586"/>
              <a:gd name="T41" fmla="*/ 324 h 468"/>
              <a:gd name="T42" fmla="*/ 585 w 586"/>
              <a:gd name="T43" fmla="*/ 27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86" h="468">
                <a:moveTo>
                  <a:pt x="585" y="27"/>
                </a:moveTo>
                <a:lnTo>
                  <a:pt x="585" y="27"/>
                </a:lnTo>
                <a:cubicBezTo>
                  <a:pt x="585" y="18"/>
                  <a:pt x="576" y="0"/>
                  <a:pt x="558" y="0"/>
                </a:cubicBezTo>
                <a:cubicBezTo>
                  <a:pt x="549" y="0"/>
                  <a:pt x="531" y="18"/>
                  <a:pt x="531" y="27"/>
                </a:cubicBezTo>
                <a:cubicBezTo>
                  <a:pt x="531" y="162"/>
                  <a:pt x="423" y="269"/>
                  <a:pt x="297" y="269"/>
                </a:cubicBezTo>
                <a:cubicBezTo>
                  <a:pt x="162" y="269"/>
                  <a:pt x="54" y="162"/>
                  <a:pt x="54" y="27"/>
                </a:cubicBezTo>
                <a:cubicBezTo>
                  <a:pt x="54" y="18"/>
                  <a:pt x="45" y="0"/>
                  <a:pt x="27" y="0"/>
                </a:cubicBezTo>
                <a:cubicBezTo>
                  <a:pt x="18" y="0"/>
                  <a:pt x="0" y="18"/>
                  <a:pt x="0" y="27"/>
                </a:cubicBezTo>
                <a:cubicBezTo>
                  <a:pt x="0" y="180"/>
                  <a:pt x="117" y="305"/>
                  <a:pt x="270" y="324"/>
                </a:cubicBezTo>
                <a:cubicBezTo>
                  <a:pt x="270" y="413"/>
                  <a:pt x="270" y="413"/>
                  <a:pt x="270" y="413"/>
                </a:cubicBezTo>
                <a:cubicBezTo>
                  <a:pt x="189" y="413"/>
                  <a:pt x="189" y="413"/>
                  <a:pt x="189" y="413"/>
                </a:cubicBezTo>
                <a:cubicBezTo>
                  <a:pt x="171" y="413"/>
                  <a:pt x="162" y="422"/>
                  <a:pt x="162" y="440"/>
                </a:cubicBezTo>
                <a:cubicBezTo>
                  <a:pt x="162" y="458"/>
                  <a:pt x="171" y="467"/>
                  <a:pt x="189" y="467"/>
                </a:cubicBezTo>
                <a:cubicBezTo>
                  <a:pt x="288" y="467"/>
                  <a:pt x="288" y="467"/>
                  <a:pt x="288" y="467"/>
                </a:cubicBezTo>
                <a:lnTo>
                  <a:pt x="297" y="467"/>
                </a:lnTo>
                <a:lnTo>
                  <a:pt x="297" y="467"/>
                </a:lnTo>
                <a:cubicBezTo>
                  <a:pt x="405" y="467"/>
                  <a:pt x="405" y="467"/>
                  <a:pt x="405" y="467"/>
                </a:cubicBezTo>
                <a:cubicBezTo>
                  <a:pt x="423" y="467"/>
                  <a:pt x="432" y="458"/>
                  <a:pt x="432" y="440"/>
                </a:cubicBezTo>
                <a:cubicBezTo>
                  <a:pt x="432" y="422"/>
                  <a:pt x="423" y="413"/>
                  <a:pt x="405" y="413"/>
                </a:cubicBezTo>
                <a:cubicBezTo>
                  <a:pt x="324" y="413"/>
                  <a:pt x="324" y="413"/>
                  <a:pt x="324" y="413"/>
                </a:cubicBezTo>
                <a:cubicBezTo>
                  <a:pt x="324" y="324"/>
                  <a:pt x="324" y="324"/>
                  <a:pt x="324" y="324"/>
                </a:cubicBezTo>
                <a:cubicBezTo>
                  <a:pt x="468" y="305"/>
                  <a:pt x="585" y="180"/>
                  <a:pt x="585" y="27"/>
                </a:cubicBezTo>
              </a:path>
            </a:pathLst>
          </a:custGeom>
          <a:solidFill>
            <a:srgbClr val="364556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69" name="Freeform 498">
            <a:extLst>
              <a:ext uri="{FF2B5EF4-FFF2-40B4-BE49-F238E27FC236}">
                <a16:creationId xmlns:a16="http://schemas.microsoft.com/office/drawing/2014/main" id="{304168D8-A544-4D7E-AA0E-372A6F67798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451030" y="7962489"/>
            <a:ext cx="666507" cy="718347"/>
          </a:xfrm>
          <a:custGeom>
            <a:avLst/>
            <a:gdLst>
              <a:gd name="T0" fmla="*/ 612 w 793"/>
              <a:gd name="T1" fmla="*/ 854 h 855"/>
              <a:gd name="T2" fmla="*/ 495 w 793"/>
              <a:gd name="T3" fmla="*/ 836 h 855"/>
              <a:gd name="T4" fmla="*/ 459 w 793"/>
              <a:gd name="T5" fmla="*/ 836 h 855"/>
              <a:gd name="T6" fmla="*/ 189 w 793"/>
              <a:gd name="T7" fmla="*/ 782 h 855"/>
              <a:gd name="T8" fmla="*/ 45 w 793"/>
              <a:gd name="T9" fmla="*/ 746 h 855"/>
              <a:gd name="T10" fmla="*/ 54 w 793"/>
              <a:gd name="T11" fmla="*/ 387 h 855"/>
              <a:gd name="T12" fmla="*/ 216 w 793"/>
              <a:gd name="T13" fmla="*/ 377 h 855"/>
              <a:gd name="T14" fmla="*/ 324 w 793"/>
              <a:gd name="T15" fmla="*/ 225 h 855"/>
              <a:gd name="T16" fmla="*/ 306 w 793"/>
              <a:gd name="T17" fmla="*/ 90 h 855"/>
              <a:gd name="T18" fmla="*/ 441 w 793"/>
              <a:gd name="T19" fmla="*/ 18 h 855"/>
              <a:gd name="T20" fmla="*/ 522 w 793"/>
              <a:gd name="T21" fmla="*/ 234 h 855"/>
              <a:gd name="T22" fmla="*/ 522 w 793"/>
              <a:gd name="T23" fmla="*/ 305 h 855"/>
              <a:gd name="T24" fmla="*/ 720 w 793"/>
              <a:gd name="T25" fmla="*/ 333 h 855"/>
              <a:gd name="T26" fmla="*/ 765 w 793"/>
              <a:gd name="T27" fmla="*/ 485 h 855"/>
              <a:gd name="T28" fmla="*/ 756 w 793"/>
              <a:gd name="T29" fmla="*/ 620 h 855"/>
              <a:gd name="T30" fmla="*/ 720 w 793"/>
              <a:gd name="T31" fmla="*/ 737 h 855"/>
              <a:gd name="T32" fmla="*/ 693 w 793"/>
              <a:gd name="T33" fmla="*/ 836 h 855"/>
              <a:gd name="T34" fmla="*/ 477 w 793"/>
              <a:gd name="T35" fmla="*/ 782 h 855"/>
              <a:gd name="T36" fmla="*/ 513 w 793"/>
              <a:gd name="T37" fmla="*/ 782 h 855"/>
              <a:gd name="T38" fmla="*/ 648 w 793"/>
              <a:gd name="T39" fmla="*/ 791 h 855"/>
              <a:gd name="T40" fmla="*/ 657 w 793"/>
              <a:gd name="T41" fmla="*/ 746 h 855"/>
              <a:gd name="T42" fmla="*/ 675 w 793"/>
              <a:gd name="T43" fmla="*/ 701 h 855"/>
              <a:gd name="T44" fmla="*/ 693 w 793"/>
              <a:gd name="T45" fmla="*/ 629 h 855"/>
              <a:gd name="T46" fmla="*/ 702 w 793"/>
              <a:gd name="T47" fmla="*/ 584 h 855"/>
              <a:gd name="T48" fmla="*/ 738 w 793"/>
              <a:gd name="T49" fmla="*/ 548 h 855"/>
              <a:gd name="T50" fmla="*/ 684 w 793"/>
              <a:gd name="T51" fmla="*/ 485 h 855"/>
              <a:gd name="T52" fmla="*/ 729 w 793"/>
              <a:gd name="T53" fmla="*/ 432 h 855"/>
              <a:gd name="T54" fmla="*/ 630 w 793"/>
              <a:gd name="T55" fmla="*/ 387 h 855"/>
              <a:gd name="T56" fmla="*/ 468 w 793"/>
              <a:gd name="T57" fmla="*/ 225 h 855"/>
              <a:gd name="T58" fmla="*/ 387 w 793"/>
              <a:gd name="T59" fmla="*/ 63 h 855"/>
              <a:gd name="T60" fmla="*/ 369 w 793"/>
              <a:gd name="T61" fmla="*/ 90 h 855"/>
              <a:gd name="T62" fmla="*/ 315 w 793"/>
              <a:gd name="T63" fmla="*/ 351 h 855"/>
              <a:gd name="T64" fmla="*/ 225 w 793"/>
              <a:gd name="T65" fmla="*/ 432 h 855"/>
              <a:gd name="T66" fmla="*/ 108 w 793"/>
              <a:gd name="T67" fmla="*/ 423 h 855"/>
              <a:gd name="T68" fmla="*/ 54 w 793"/>
              <a:gd name="T69" fmla="*/ 575 h 855"/>
              <a:gd name="T70" fmla="*/ 153 w 793"/>
              <a:gd name="T71" fmla="*/ 728 h 855"/>
              <a:gd name="T72" fmla="*/ 234 w 793"/>
              <a:gd name="T73" fmla="*/ 710 h 855"/>
              <a:gd name="T74" fmla="*/ 297 w 793"/>
              <a:gd name="T75" fmla="*/ 710 h 855"/>
              <a:gd name="T76" fmla="*/ 459 w 793"/>
              <a:gd name="T77" fmla="*/ 782 h 855"/>
              <a:gd name="T78" fmla="*/ 360 w 793"/>
              <a:gd name="T79" fmla="*/ 72 h 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93" h="855">
                <a:moveTo>
                  <a:pt x="612" y="854"/>
                </a:moveTo>
                <a:lnTo>
                  <a:pt x="612" y="854"/>
                </a:lnTo>
                <a:cubicBezTo>
                  <a:pt x="603" y="854"/>
                  <a:pt x="594" y="854"/>
                  <a:pt x="585" y="854"/>
                </a:cubicBezTo>
                <a:cubicBezTo>
                  <a:pt x="558" y="854"/>
                  <a:pt x="522" y="845"/>
                  <a:pt x="495" y="836"/>
                </a:cubicBezTo>
                <a:cubicBezTo>
                  <a:pt x="486" y="836"/>
                  <a:pt x="477" y="836"/>
                  <a:pt x="468" y="836"/>
                </a:cubicBezTo>
                <a:cubicBezTo>
                  <a:pt x="459" y="836"/>
                  <a:pt x="459" y="836"/>
                  <a:pt x="459" y="836"/>
                </a:cubicBezTo>
                <a:cubicBezTo>
                  <a:pt x="414" y="836"/>
                  <a:pt x="324" y="818"/>
                  <a:pt x="261" y="764"/>
                </a:cubicBezTo>
                <a:cubicBezTo>
                  <a:pt x="243" y="764"/>
                  <a:pt x="207" y="773"/>
                  <a:pt x="189" y="782"/>
                </a:cubicBezTo>
                <a:cubicBezTo>
                  <a:pt x="180" y="782"/>
                  <a:pt x="171" y="782"/>
                  <a:pt x="162" y="782"/>
                </a:cubicBezTo>
                <a:cubicBezTo>
                  <a:pt x="126" y="800"/>
                  <a:pt x="72" y="782"/>
                  <a:pt x="45" y="746"/>
                </a:cubicBezTo>
                <a:cubicBezTo>
                  <a:pt x="18" y="710"/>
                  <a:pt x="0" y="656"/>
                  <a:pt x="0" y="575"/>
                </a:cubicBezTo>
                <a:cubicBezTo>
                  <a:pt x="0" y="467"/>
                  <a:pt x="27" y="413"/>
                  <a:pt x="54" y="387"/>
                </a:cubicBezTo>
                <a:cubicBezTo>
                  <a:pt x="72" y="377"/>
                  <a:pt x="90" y="368"/>
                  <a:pt x="108" y="368"/>
                </a:cubicBezTo>
                <a:cubicBezTo>
                  <a:pt x="216" y="377"/>
                  <a:pt x="216" y="377"/>
                  <a:pt x="216" y="377"/>
                </a:cubicBezTo>
                <a:cubicBezTo>
                  <a:pt x="225" y="360"/>
                  <a:pt x="243" y="341"/>
                  <a:pt x="270" y="315"/>
                </a:cubicBezTo>
                <a:cubicBezTo>
                  <a:pt x="324" y="243"/>
                  <a:pt x="324" y="225"/>
                  <a:pt x="324" y="225"/>
                </a:cubicBezTo>
                <a:cubicBezTo>
                  <a:pt x="324" y="144"/>
                  <a:pt x="324" y="126"/>
                  <a:pt x="315" y="108"/>
                </a:cubicBezTo>
                <a:cubicBezTo>
                  <a:pt x="315" y="99"/>
                  <a:pt x="315" y="99"/>
                  <a:pt x="306" y="90"/>
                </a:cubicBezTo>
                <a:cubicBezTo>
                  <a:pt x="306" y="54"/>
                  <a:pt x="324" y="27"/>
                  <a:pt x="360" y="9"/>
                </a:cubicBezTo>
                <a:cubicBezTo>
                  <a:pt x="387" y="0"/>
                  <a:pt x="414" y="0"/>
                  <a:pt x="441" y="18"/>
                </a:cubicBezTo>
                <a:cubicBezTo>
                  <a:pt x="468" y="36"/>
                  <a:pt x="495" y="72"/>
                  <a:pt x="522" y="117"/>
                </a:cubicBezTo>
                <a:cubicBezTo>
                  <a:pt x="540" y="144"/>
                  <a:pt x="531" y="189"/>
                  <a:pt x="522" y="234"/>
                </a:cubicBezTo>
                <a:cubicBezTo>
                  <a:pt x="522" y="252"/>
                  <a:pt x="522" y="269"/>
                  <a:pt x="522" y="279"/>
                </a:cubicBezTo>
                <a:cubicBezTo>
                  <a:pt x="522" y="297"/>
                  <a:pt x="522" y="305"/>
                  <a:pt x="522" y="305"/>
                </a:cubicBezTo>
                <a:cubicBezTo>
                  <a:pt x="558" y="324"/>
                  <a:pt x="594" y="333"/>
                  <a:pt x="639" y="333"/>
                </a:cubicBezTo>
                <a:cubicBezTo>
                  <a:pt x="657" y="333"/>
                  <a:pt x="684" y="333"/>
                  <a:pt x="720" y="333"/>
                </a:cubicBezTo>
                <a:cubicBezTo>
                  <a:pt x="765" y="341"/>
                  <a:pt x="792" y="377"/>
                  <a:pt x="783" y="440"/>
                </a:cubicBezTo>
                <a:cubicBezTo>
                  <a:pt x="783" y="459"/>
                  <a:pt x="774" y="476"/>
                  <a:pt x="765" y="485"/>
                </a:cubicBezTo>
                <a:cubicBezTo>
                  <a:pt x="783" y="503"/>
                  <a:pt x="792" y="521"/>
                  <a:pt x="792" y="548"/>
                </a:cubicBezTo>
                <a:cubicBezTo>
                  <a:pt x="792" y="584"/>
                  <a:pt x="774" y="602"/>
                  <a:pt x="756" y="620"/>
                </a:cubicBezTo>
                <a:cubicBezTo>
                  <a:pt x="765" y="638"/>
                  <a:pt x="774" y="665"/>
                  <a:pt x="765" y="692"/>
                </a:cubicBezTo>
                <a:cubicBezTo>
                  <a:pt x="756" y="710"/>
                  <a:pt x="747" y="728"/>
                  <a:pt x="720" y="737"/>
                </a:cubicBezTo>
                <a:cubicBezTo>
                  <a:pt x="720" y="746"/>
                  <a:pt x="720" y="746"/>
                  <a:pt x="720" y="746"/>
                </a:cubicBezTo>
                <a:cubicBezTo>
                  <a:pt x="720" y="782"/>
                  <a:pt x="711" y="809"/>
                  <a:pt x="693" y="836"/>
                </a:cubicBezTo>
                <a:cubicBezTo>
                  <a:pt x="675" y="845"/>
                  <a:pt x="648" y="854"/>
                  <a:pt x="612" y="854"/>
                </a:cubicBezTo>
                <a:close/>
                <a:moveTo>
                  <a:pt x="477" y="782"/>
                </a:moveTo>
                <a:lnTo>
                  <a:pt x="477" y="782"/>
                </a:lnTo>
                <a:cubicBezTo>
                  <a:pt x="486" y="782"/>
                  <a:pt x="495" y="782"/>
                  <a:pt x="513" y="782"/>
                </a:cubicBezTo>
                <a:cubicBezTo>
                  <a:pt x="531" y="791"/>
                  <a:pt x="558" y="800"/>
                  <a:pt x="594" y="800"/>
                </a:cubicBezTo>
                <a:cubicBezTo>
                  <a:pt x="639" y="800"/>
                  <a:pt x="648" y="791"/>
                  <a:pt x="648" y="791"/>
                </a:cubicBezTo>
                <a:cubicBezTo>
                  <a:pt x="666" y="782"/>
                  <a:pt x="666" y="773"/>
                  <a:pt x="666" y="755"/>
                </a:cubicBezTo>
                <a:cubicBezTo>
                  <a:pt x="666" y="746"/>
                  <a:pt x="657" y="746"/>
                  <a:pt x="657" y="746"/>
                </a:cubicBezTo>
                <a:cubicBezTo>
                  <a:pt x="648" y="737"/>
                  <a:pt x="648" y="728"/>
                  <a:pt x="657" y="719"/>
                </a:cubicBezTo>
                <a:cubicBezTo>
                  <a:pt x="657" y="710"/>
                  <a:pt x="666" y="701"/>
                  <a:pt x="675" y="701"/>
                </a:cubicBezTo>
                <a:cubicBezTo>
                  <a:pt x="693" y="692"/>
                  <a:pt x="711" y="683"/>
                  <a:pt x="711" y="674"/>
                </a:cubicBezTo>
                <a:cubicBezTo>
                  <a:pt x="711" y="656"/>
                  <a:pt x="702" y="638"/>
                  <a:pt x="693" y="629"/>
                </a:cubicBezTo>
                <a:cubicBezTo>
                  <a:pt x="684" y="620"/>
                  <a:pt x="684" y="611"/>
                  <a:pt x="684" y="602"/>
                </a:cubicBezTo>
                <a:cubicBezTo>
                  <a:pt x="684" y="593"/>
                  <a:pt x="693" y="584"/>
                  <a:pt x="702" y="584"/>
                </a:cubicBezTo>
                <a:cubicBezTo>
                  <a:pt x="711" y="584"/>
                  <a:pt x="711" y="584"/>
                  <a:pt x="720" y="575"/>
                </a:cubicBezTo>
                <a:cubicBezTo>
                  <a:pt x="729" y="566"/>
                  <a:pt x="738" y="557"/>
                  <a:pt x="738" y="548"/>
                </a:cubicBezTo>
                <a:cubicBezTo>
                  <a:pt x="738" y="539"/>
                  <a:pt x="738" y="531"/>
                  <a:pt x="702" y="512"/>
                </a:cubicBezTo>
                <a:cubicBezTo>
                  <a:pt x="693" y="503"/>
                  <a:pt x="684" y="495"/>
                  <a:pt x="684" y="485"/>
                </a:cubicBezTo>
                <a:cubicBezTo>
                  <a:pt x="684" y="476"/>
                  <a:pt x="693" y="467"/>
                  <a:pt x="702" y="459"/>
                </a:cubicBezTo>
                <a:cubicBezTo>
                  <a:pt x="711" y="459"/>
                  <a:pt x="729" y="440"/>
                  <a:pt x="729" y="432"/>
                </a:cubicBezTo>
                <a:cubicBezTo>
                  <a:pt x="738" y="396"/>
                  <a:pt x="720" y="396"/>
                  <a:pt x="711" y="387"/>
                </a:cubicBezTo>
                <a:cubicBezTo>
                  <a:pt x="684" y="387"/>
                  <a:pt x="657" y="387"/>
                  <a:pt x="630" y="387"/>
                </a:cubicBezTo>
                <a:cubicBezTo>
                  <a:pt x="585" y="387"/>
                  <a:pt x="540" y="387"/>
                  <a:pt x="486" y="351"/>
                </a:cubicBezTo>
                <a:cubicBezTo>
                  <a:pt x="459" y="324"/>
                  <a:pt x="459" y="279"/>
                  <a:pt x="468" y="225"/>
                </a:cubicBezTo>
                <a:cubicBezTo>
                  <a:pt x="477" y="198"/>
                  <a:pt x="477" y="153"/>
                  <a:pt x="468" y="135"/>
                </a:cubicBezTo>
                <a:cubicBezTo>
                  <a:pt x="441" y="90"/>
                  <a:pt x="414" y="54"/>
                  <a:pt x="387" y="63"/>
                </a:cubicBezTo>
                <a:cubicBezTo>
                  <a:pt x="369" y="63"/>
                  <a:pt x="360" y="72"/>
                  <a:pt x="360" y="72"/>
                </a:cubicBezTo>
                <a:cubicBezTo>
                  <a:pt x="360" y="81"/>
                  <a:pt x="369" y="81"/>
                  <a:pt x="369" y="90"/>
                </a:cubicBezTo>
                <a:cubicBezTo>
                  <a:pt x="378" y="108"/>
                  <a:pt x="387" y="135"/>
                  <a:pt x="378" y="225"/>
                </a:cubicBezTo>
                <a:cubicBezTo>
                  <a:pt x="378" y="243"/>
                  <a:pt x="378" y="269"/>
                  <a:pt x="315" y="351"/>
                </a:cubicBezTo>
                <a:cubicBezTo>
                  <a:pt x="279" y="387"/>
                  <a:pt x="243" y="423"/>
                  <a:pt x="243" y="423"/>
                </a:cubicBezTo>
                <a:cubicBezTo>
                  <a:pt x="234" y="432"/>
                  <a:pt x="234" y="432"/>
                  <a:pt x="225" y="432"/>
                </a:cubicBezTo>
                <a:cubicBezTo>
                  <a:pt x="108" y="423"/>
                  <a:pt x="108" y="423"/>
                  <a:pt x="108" y="423"/>
                </a:cubicBezTo>
                <a:lnTo>
                  <a:pt x="108" y="423"/>
                </a:lnTo>
                <a:cubicBezTo>
                  <a:pt x="99" y="423"/>
                  <a:pt x="99" y="423"/>
                  <a:pt x="99" y="423"/>
                </a:cubicBezTo>
                <a:cubicBezTo>
                  <a:pt x="81" y="440"/>
                  <a:pt x="54" y="485"/>
                  <a:pt x="54" y="575"/>
                </a:cubicBezTo>
                <a:cubicBezTo>
                  <a:pt x="54" y="638"/>
                  <a:pt x="63" y="683"/>
                  <a:pt x="90" y="710"/>
                </a:cubicBezTo>
                <a:cubicBezTo>
                  <a:pt x="108" y="728"/>
                  <a:pt x="126" y="737"/>
                  <a:pt x="153" y="728"/>
                </a:cubicBezTo>
                <a:cubicBezTo>
                  <a:pt x="162" y="728"/>
                  <a:pt x="171" y="728"/>
                  <a:pt x="180" y="728"/>
                </a:cubicBezTo>
                <a:cubicBezTo>
                  <a:pt x="189" y="719"/>
                  <a:pt x="216" y="719"/>
                  <a:pt x="234" y="710"/>
                </a:cubicBezTo>
                <a:cubicBezTo>
                  <a:pt x="243" y="710"/>
                  <a:pt x="252" y="710"/>
                  <a:pt x="261" y="710"/>
                </a:cubicBezTo>
                <a:cubicBezTo>
                  <a:pt x="270" y="710"/>
                  <a:pt x="279" y="701"/>
                  <a:pt x="297" y="710"/>
                </a:cubicBezTo>
                <a:cubicBezTo>
                  <a:pt x="324" y="746"/>
                  <a:pt x="360" y="764"/>
                  <a:pt x="387" y="773"/>
                </a:cubicBezTo>
                <a:cubicBezTo>
                  <a:pt x="423" y="782"/>
                  <a:pt x="450" y="782"/>
                  <a:pt x="459" y="782"/>
                </a:cubicBezTo>
                <a:cubicBezTo>
                  <a:pt x="468" y="782"/>
                  <a:pt x="468" y="782"/>
                  <a:pt x="477" y="782"/>
                </a:cubicBezTo>
                <a:close/>
                <a:moveTo>
                  <a:pt x="360" y="72"/>
                </a:moveTo>
                <a:lnTo>
                  <a:pt x="360" y="72"/>
                </a:lnTo>
                <a:close/>
              </a:path>
            </a:pathLst>
          </a:custGeom>
          <a:solidFill>
            <a:srgbClr val="364556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70" name="Line 499">
            <a:extLst>
              <a:ext uri="{FF2B5EF4-FFF2-40B4-BE49-F238E27FC236}">
                <a16:creationId xmlns:a16="http://schemas.microsoft.com/office/drawing/2014/main" id="{55227D2E-618C-4F5D-825E-F9D8C4A1AEC1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7170335" y="2760033"/>
            <a:ext cx="2988174" cy="3702"/>
          </a:xfrm>
          <a:prstGeom prst="line">
            <a:avLst/>
          </a:prstGeom>
          <a:noFill/>
          <a:ln w="41275" cap="flat">
            <a:solidFill>
              <a:srgbClr val="FFFFFF">
                <a:lumMod val="50000"/>
                <a:alpha val="2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71" name="Line 500">
            <a:extLst>
              <a:ext uri="{FF2B5EF4-FFF2-40B4-BE49-F238E27FC236}">
                <a16:creationId xmlns:a16="http://schemas.microsoft.com/office/drawing/2014/main" id="{F2275082-1F7E-4B80-9599-CF133B852576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8347831" y="4004180"/>
            <a:ext cx="1810679" cy="3702"/>
          </a:xfrm>
          <a:prstGeom prst="line">
            <a:avLst/>
          </a:prstGeom>
          <a:noFill/>
          <a:ln w="41275" cap="flat">
            <a:solidFill>
              <a:srgbClr val="FFFFFF">
                <a:lumMod val="50000"/>
                <a:alpha val="2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72" name="Line 501">
            <a:extLst>
              <a:ext uri="{FF2B5EF4-FFF2-40B4-BE49-F238E27FC236}">
                <a16:creationId xmlns:a16="http://schemas.microsoft.com/office/drawing/2014/main" id="{44428111-A3BA-4D2A-937F-BE6605F8B87E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7492481" y="5529740"/>
            <a:ext cx="2666028" cy="3702"/>
          </a:xfrm>
          <a:prstGeom prst="line">
            <a:avLst/>
          </a:prstGeom>
          <a:noFill/>
          <a:ln w="41275" cap="flat">
            <a:solidFill>
              <a:srgbClr val="FFFFFF">
                <a:lumMod val="50000"/>
                <a:alpha val="2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73" name="Line 502">
            <a:extLst>
              <a:ext uri="{FF2B5EF4-FFF2-40B4-BE49-F238E27FC236}">
                <a16:creationId xmlns:a16="http://schemas.microsoft.com/office/drawing/2014/main" id="{BCE5BC58-E618-4C51-8315-C237C51B1D62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8007172" y="6836832"/>
            <a:ext cx="2151338" cy="3705"/>
          </a:xfrm>
          <a:prstGeom prst="line">
            <a:avLst/>
          </a:prstGeom>
          <a:noFill/>
          <a:ln w="41275" cap="flat">
            <a:solidFill>
              <a:srgbClr val="FFFFFF">
                <a:lumMod val="50000"/>
                <a:alpha val="2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74" name="Line 503">
            <a:extLst>
              <a:ext uri="{FF2B5EF4-FFF2-40B4-BE49-F238E27FC236}">
                <a16:creationId xmlns:a16="http://schemas.microsoft.com/office/drawing/2014/main" id="{2A48AAEC-396D-4E48-BA58-8FC6BE9BA883}"/>
              </a:ext>
            </a:extLst>
          </p:cNvPr>
          <p:cNvSpPr>
            <a:spLocks noChangeShapeType="1"/>
          </p:cNvSpPr>
          <p:nvPr userDrawn="1"/>
        </p:nvSpPr>
        <p:spPr bwMode="auto">
          <a:xfrm flipH="1">
            <a:off x="8347831" y="8325365"/>
            <a:ext cx="1810679" cy="3705"/>
          </a:xfrm>
          <a:prstGeom prst="line">
            <a:avLst/>
          </a:prstGeom>
          <a:noFill/>
          <a:ln w="41275" cap="flat">
            <a:solidFill>
              <a:srgbClr val="FFFFFF">
                <a:lumMod val="50000"/>
                <a:alpha val="2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80" name="Text Placeholder 36">
            <a:extLst>
              <a:ext uri="{FF2B5EF4-FFF2-40B4-BE49-F238E27FC236}">
                <a16:creationId xmlns:a16="http://schemas.microsoft.com/office/drawing/2014/main" id="{2A4E5538-67E8-4B3D-8C3E-F1DFE1FAC9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550768" y="2432480"/>
            <a:ext cx="6353184" cy="647700"/>
          </a:xfrm>
        </p:spPr>
        <p:txBody>
          <a:bodyPr/>
          <a:lstStyle>
            <a:lvl1pPr marL="0" indent="0">
              <a:buNone/>
              <a:defRPr kumimoji="0" lang="en-US" sz="27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1" name="Text Placeholder 36">
            <a:extLst>
              <a:ext uri="{FF2B5EF4-FFF2-40B4-BE49-F238E27FC236}">
                <a16:creationId xmlns:a16="http://schemas.microsoft.com/office/drawing/2014/main" id="{0AD907CF-8C06-42C1-B084-F13BF92594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550768" y="3817491"/>
            <a:ext cx="6353184" cy="647700"/>
          </a:xfrm>
        </p:spPr>
        <p:txBody>
          <a:bodyPr/>
          <a:lstStyle>
            <a:lvl1pPr marL="0" indent="0">
              <a:buNone/>
              <a:defRPr kumimoji="0" lang="en-US" sz="27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2" name="Text Placeholder 36">
            <a:extLst>
              <a:ext uri="{FF2B5EF4-FFF2-40B4-BE49-F238E27FC236}">
                <a16:creationId xmlns:a16="http://schemas.microsoft.com/office/drawing/2014/main" id="{17B8E9AF-6160-46D5-A012-63D56588D3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550768" y="5202503"/>
            <a:ext cx="6353184" cy="647700"/>
          </a:xfrm>
        </p:spPr>
        <p:txBody>
          <a:bodyPr/>
          <a:lstStyle>
            <a:lvl1pPr marL="0" indent="0">
              <a:buNone/>
              <a:defRPr kumimoji="0" lang="en-US" sz="27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3" name="Text Placeholder 36">
            <a:extLst>
              <a:ext uri="{FF2B5EF4-FFF2-40B4-BE49-F238E27FC236}">
                <a16:creationId xmlns:a16="http://schemas.microsoft.com/office/drawing/2014/main" id="{E2622053-4D67-47A9-9ECC-A0A9FB5CF3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550768" y="6587514"/>
            <a:ext cx="6353184" cy="647700"/>
          </a:xfrm>
        </p:spPr>
        <p:txBody>
          <a:bodyPr/>
          <a:lstStyle>
            <a:lvl1pPr marL="0" indent="0">
              <a:buNone/>
              <a:defRPr kumimoji="0" lang="en-US" sz="27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4" name="Text Placeholder 36">
            <a:extLst>
              <a:ext uri="{FF2B5EF4-FFF2-40B4-BE49-F238E27FC236}">
                <a16:creationId xmlns:a16="http://schemas.microsoft.com/office/drawing/2014/main" id="{14457106-4B1D-4FDB-930E-213C367CD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550768" y="7972523"/>
            <a:ext cx="6353184" cy="647700"/>
          </a:xfrm>
        </p:spPr>
        <p:txBody>
          <a:bodyPr/>
          <a:lstStyle>
            <a:lvl1pPr marL="0" indent="0">
              <a:buNone/>
              <a:defRPr kumimoji="0" lang="en-US" sz="27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43179266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1C55-B3CE-44CA-B778-0666F00C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A34E6C-44CA-4457-AFAF-B7C160416C1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877771" y="1047695"/>
            <a:ext cx="2532459" cy="40793"/>
            <a:chOff x="9673249" y="2043533"/>
            <a:chExt cx="7919727" cy="127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5D8760-AECC-4B2B-8628-6AAB668527A2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6E1297A-E525-4C69-B05D-75E8D9B05B83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B2B902-C32E-4562-9720-6ABFEEE4812C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64EB68-963F-470A-A626-0A7FF31D2336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3D1942-083A-4CD0-B51B-84E61D2966F0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A7D1B98-ABBC-4857-AAB2-5566960EF3B6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75" name="Freeform 164">
            <a:extLst>
              <a:ext uri="{FF2B5EF4-FFF2-40B4-BE49-F238E27FC236}">
                <a16:creationId xmlns:a16="http://schemas.microsoft.com/office/drawing/2014/main" id="{4B5F9A1B-A3B5-4679-8E07-88EC1BB5F53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704036" y="3604021"/>
            <a:ext cx="2771195" cy="2653430"/>
          </a:xfrm>
          <a:custGeom>
            <a:avLst/>
            <a:gdLst>
              <a:gd name="T0" fmla="*/ 3321 w 3322"/>
              <a:gd name="T1" fmla="*/ 3178 h 3179"/>
              <a:gd name="T2" fmla="*/ 0 w 3322"/>
              <a:gd name="T3" fmla="*/ 3178 h 3179"/>
              <a:gd name="T4" fmla="*/ 0 w 3322"/>
              <a:gd name="T5" fmla="*/ 0 h 3179"/>
              <a:gd name="T6" fmla="*/ 3321 w 3322"/>
              <a:gd name="T7" fmla="*/ 0 h 3179"/>
              <a:gd name="T8" fmla="*/ 3321 w 3322"/>
              <a:gd name="T9" fmla="*/ 3178 h 3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2" h="3179">
                <a:moveTo>
                  <a:pt x="3321" y="3178"/>
                </a:moveTo>
                <a:lnTo>
                  <a:pt x="0" y="3178"/>
                </a:lnTo>
                <a:lnTo>
                  <a:pt x="0" y="0"/>
                </a:lnTo>
                <a:lnTo>
                  <a:pt x="3321" y="0"/>
                </a:lnTo>
                <a:lnTo>
                  <a:pt x="3321" y="3178"/>
                </a:lnTo>
              </a:path>
            </a:pathLst>
          </a:custGeom>
          <a:solidFill>
            <a:srgbClr val="3AE0A8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76" name="Freeform 165">
            <a:extLst>
              <a:ext uri="{FF2B5EF4-FFF2-40B4-BE49-F238E27FC236}">
                <a16:creationId xmlns:a16="http://schemas.microsoft.com/office/drawing/2014/main" id="{E3CD04D5-CA7C-4906-B678-5F0C535202E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704036" y="2514679"/>
            <a:ext cx="2771195" cy="993656"/>
          </a:xfrm>
          <a:custGeom>
            <a:avLst/>
            <a:gdLst>
              <a:gd name="T0" fmla="*/ 2140 w 3322"/>
              <a:gd name="T1" fmla="*/ 0 h 1191"/>
              <a:gd name="T2" fmla="*/ 2140 w 3322"/>
              <a:gd name="T3" fmla="*/ 0 h 1191"/>
              <a:gd name="T4" fmla="*/ 1181 w 3322"/>
              <a:gd name="T5" fmla="*/ 0 h 1191"/>
              <a:gd name="T6" fmla="*/ 0 w 3322"/>
              <a:gd name="T7" fmla="*/ 1190 h 1191"/>
              <a:gd name="T8" fmla="*/ 0 w 3322"/>
              <a:gd name="T9" fmla="*/ 1190 h 1191"/>
              <a:gd name="T10" fmla="*/ 3321 w 3322"/>
              <a:gd name="T11" fmla="*/ 1190 h 1191"/>
              <a:gd name="T12" fmla="*/ 3321 w 3322"/>
              <a:gd name="T13" fmla="*/ 1190 h 1191"/>
              <a:gd name="T14" fmla="*/ 2140 w 3322"/>
              <a:gd name="T15" fmla="*/ 0 h 1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22" h="1191">
                <a:moveTo>
                  <a:pt x="2140" y="0"/>
                </a:moveTo>
                <a:lnTo>
                  <a:pt x="2140" y="0"/>
                </a:lnTo>
                <a:cubicBezTo>
                  <a:pt x="1181" y="0"/>
                  <a:pt x="1181" y="0"/>
                  <a:pt x="1181" y="0"/>
                </a:cubicBezTo>
                <a:cubicBezTo>
                  <a:pt x="533" y="0"/>
                  <a:pt x="0" y="533"/>
                  <a:pt x="0" y="1190"/>
                </a:cubicBezTo>
                <a:lnTo>
                  <a:pt x="0" y="1190"/>
                </a:lnTo>
                <a:cubicBezTo>
                  <a:pt x="3321" y="1190"/>
                  <a:pt x="3321" y="1190"/>
                  <a:pt x="3321" y="1190"/>
                </a:cubicBezTo>
                <a:lnTo>
                  <a:pt x="3321" y="1190"/>
                </a:lnTo>
                <a:cubicBezTo>
                  <a:pt x="3321" y="533"/>
                  <a:pt x="2797" y="0"/>
                  <a:pt x="2140" y="0"/>
                </a:cubicBezTo>
              </a:path>
            </a:pathLst>
          </a:custGeom>
          <a:solidFill>
            <a:srgbClr val="3AE0A8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77" name="Freeform 166">
            <a:extLst>
              <a:ext uri="{FF2B5EF4-FFF2-40B4-BE49-F238E27FC236}">
                <a16:creationId xmlns:a16="http://schemas.microsoft.com/office/drawing/2014/main" id="{E61D00D7-454E-420F-875D-72CAA538F0F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704036" y="6360496"/>
            <a:ext cx="2800637" cy="1299113"/>
          </a:xfrm>
          <a:custGeom>
            <a:avLst/>
            <a:gdLst>
              <a:gd name="T0" fmla="*/ 1679 w 3358"/>
              <a:gd name="T1" fmla="*/ 1554 h 1555"/>
              <a:gd name="T2" fmla="*/ 2522 w 3358"/>
              <a:gd name="T3" fmla="*/ 772 h 1555"/>
              <a:gd name="T4" fmla="*/ 3357 w 3358"/>
              <a:gd name="T5" fmla="*/ 0 h 1555"/>
              <a:gd name="T6" fmla="*/ 1679 w 3358"/>
              <a:gd name="T7" fmla="*/ 0 h 1555"/>
              <a:gd name="T8" fmla="*/ 0 w 3358"/>
              <a:gd name="T9" fmla="*/ 0 h 1555"/>
              <a:gd name="T10" fmla="*/ 835 w 3358"/>
              <a:gd name="T11" fmla="*/ 772 h 1555"/>
              <a:gd name="T12" fmla="*/ 1679 w 3358"/>
              <a:gd name="T13" fmla="*/ 1554 h 1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58" h="1555">
                <a:moveTo>
                  <a:pt x="1679" y="1554"/>
                </a:moveTo>
                <a:lnTo>
                  <a:pt x="2522" y="772"/>
                </a:lnTo>
                <a:lnTo>
                  <a:pt x="3357" y="0"/>
                </a:lnTo>
                <a:lnTo>
                  <a:pt x="1679" y="0"/>
                </a:lnTo>
                <a:lnTo>
                  <a:pt x="0" y="0"/>
                </a:lnTo>
                <a:lnTo>
                  <a:pt x="835" y="772"/>
                </a:lnTo>
                <a:lnTo>
                  <a:pt x="1679" y="1554"/>
                </a:lnTo>
              </a:path>
            </a:pathLst>
          </a:custGeom>
          <a:solidFill>
            <a:srgbClr val="FFFFFF">
              <a:lumMod val="50000"/>
              <a:alpha val="1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78" name="Freeform 167">
            <a:extLst>
              <a:ext uri="{FF2B5EF4-FFF2-40B4-BE49-F238E27FC236}">
                <a16:creationId xmlns:a16="http://schemas.microsoft.com/office/drawing/2014/main" id="{74EFCDAB-9CE5-4452-A724-72A0608CA03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543123" y="7129657"/>
            <a:ext cx="1126143" cy="526271"/>
          </a:xfrm>
          <a:custGeom>
            <a:avLst/>
            <a:gdLst>
              <a:gd name="T0" fmla="*/ 675 w 1351"/>
              <a:gd name="T1" fmla="*/ 631 h 632"/>
              <a:gd name="T2" fmla="*/ 1012 w 1351"/>
              <a:gd name="T3" fmla="*/ 311 h 632"/>
              <a:gd name="T4" fmla="*/ 1350 w 1351"/>
              <a:gd name="T5" fmla="*/ 0 h 632"/>
              <a:gd name="T6" fmla="*/ 675 w 1351"/>
              <a:gd name="T7" fmla="*/ 0 h 632"/>
              <a:gd name="T8" fmla="*/ 0 w 1351"/>
              <a:gd name="T9" fmla="*/ 0 h 632"/>
              <a:gd name="T10" fmla="*/ 337 w 1351"/>
              <a:gd name="T11" fmla="*/ 311 h 632"/>
              <a:gd name="T12" fmla="*/ 675 w 1351"/>
              <a:gd name="T13" fmla="*/ 631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51" h="632">
                <a:moveTo>
                  <a:pt x="675" y="631"/>
                </a:moveTo>
                <a:lnTo>
                  <a:pt x="1012" y="311"/>
                </a:lnTo>
                <a:lnTo>
                  <a:pt x="1350" y="0"/>
                </a:lnTo>
                <a:lnTo>
                  <a:pt x="675" y="0"/>
                </a:lnTo>
                <a:lnTo>
                  <a:pt x="0" y="0"/>
                </a:lnTo>
                <a:lnTo>
                  <a:pt x="337" y="311"/>
                </a:lnTo>
                <a:lnTo>
                  <a:pt x="675" y="631"/>
                </a:lnTo>
              </a:path>
            </a:pathLst>
          </a:custGeom>
          <a:solidFill>
            <a:srgbClr val="999999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79" name="Freeform 168">
            <a:extLst>
              <a:ext uri="{FF2B5EF4-FFF2-40B4-BE49-F238E27FC236}">
                <a16:creationId xmlns:a16="http://schemas.microsoft.com/office/drawing/2014/main" id="{88430541-15F3-46AA-A84B-ECFFAB9C3DE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34621" y="3604021"/>
            <a:ext cx="2778557" cy="2653430"/>
          </a:xfrm>
          <a:custGeom>
            <a:avLst/>
            <a:gdLst>
              <a:gd name="T0" fmla="*/ 3330 w 3331"/>
              <a:gd name="T1" fmla="*/ 3178 h 3179"/>
              <a:gd name="T2" fmla="*/ 0 w 3331"/>
              <a:gd name="T3" fmla="*/ 3178 h 3179"/>
              <a:gd name="T4" fmla="*/ 0 w 3331"/>
              <a:gd name="T5" fmla="*/ 0 h 3179"/>
              <a:gd name="T6" fmla="*/ 3330 w 3331"/>
              <a:gd name="T7" fmla="*/ 0 h 3179"/>
              <a:gd name="T8" fmla="*/ 3330 w 3331"/>
              <a:gd name="T9" fmla="*/ 3178 h 3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31" h="3179">
                <a:moveTo>
                  <a:pt x="3330" y="3178"/>
                </a:moveTo>
                <a:lnTo>
                  <a:pt x="0" y="3178"/>
                </a:lnTo>
                <a:lnTo>
                  <a:pt x="0" y="0"/>
                </a:lnTo>
                <a:lnTo>
                  <a:pt x="3330" y="0"/>
                </a:lnTo>
                <a:lnTo>
                  <a:pt x="3330" y="3178"/>
                </a:lnTo>
              </a:path>
            </a:pathLst>
          </a:custGeom>
          <a:solidFill>
            <a:srgbClr val="1AACD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85" name="Freeform 169">
            <a:extLst>
              <a:ext uri="{FF2B5EF4-FFF2-40B4-BE49-F238E27FC236}">
                <a16:creationId xmlns:a16="http://schemas.microsoft.com/office/drawing/2014/main" id="{899641B2-0977-4FD2-8C8F-44919B5A923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34621" y="2514679"/>
            <a:ext cx="2778557" cy="993656"/>
          </a:xfrm>
          <a:custGeom>
            <a:avLst/>
            <a:gdLst>
              <a:gd name="T0" fmla="*/ 2140 w 3331"/>
              <a:gd name="T1" fmla="*/ 0 h 1191"/>
              <a:gd name="T2" fmla="*/ 2140 w 3331"/>
              <a:gd name="T3" fmla="*/ 0 h 1191"/>
              <a:gd name="T4" fmla="*/ 1189 w 3331"/>
              <a:gd name="T5" fmla="*/ 0 h 1191"/>
              <a:gd name="T6" fmla="*/ 0 w 3331"/>
              <a:gd name="T7" fmla="*/ 1190 h 1191"/>
              <a:gd name="T8" fmla="*/ 0 w 3331"/>
              <a:gd name="T9" fmla="*/ 1190 h 1191"/>
              <a:gd name="T10" fmla="*/ 3330 w 3331"/>
              <a:gd name="T11" fmla="*/ 1190 h 1191"/>
              <a:gd name="T12" fmla="*/ 3330 w 3331"/>
              <a:gd name="T13" fmla="*/ 1190 h 1191"/>
              <a:gd name="T14" fmla="*/ 2140 w 3331"/>
              <a:gd name="T15" fmla="*/ 0 h 1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31" h="1191">
                <a:moveTo>
                  <a:pt x="2140" y="0"/>
                </a:moveTo>
                <a:lnTo>
                  <a:pt x="2140" y="0"/>
                </a:lnTo>
                <a:cubicBezTo>
                  <a:pt x="1189" y="0"/>
                  <a:pt x="1189" y="0"/>
                  <a:pt x="1189" y="0"/>
                </a:cubicBezTo>
                <a:cubicBezTo>
                  <a:pt x="532" y="0"/>
                  <a:pt x="0" y="533"/>
                  <a:pt x="0" y="1190"/>
                </a:cubicBezTo>
                <a:lnTo>
                  <a:pt x="0" y="1190"/>
                </a:lnTo>
                <a:cubicBezTo>
                  <a:pt x="3330" y="1190"/>
                  <a:pt x="3330" y="1190"/>
                  <a:pt x="3330" y="1190"/>
                </a:cubicBezTo>
                <a:lnTo>
                  <a:pt x="3330" y="1190"/>
                </a:lnTo>
                <a:cubicBezTo>
                  <a:pt x="3330" y="533"/>
                  <a:pt x="2797" y="0"/>
                  <a:pt x="2140" y="0"/>
                </a:cubicBezTo>
              </a:path>
            </a:pathLst>
          </a:custGeom>
          <a:solidFill>
            <a:srgbClr val="1AACD1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86" name="Freeform 170">
            <a:extLst>
              <a:ext uri="{FF2B5EF4-FFF2-40B4-BE49-F238E27FC236}">
                <a16:creationId xmlns:a16="http://schemas.microsoft.com/office/drawing/2014/main" id="{F4A0AA04-CC46-4A66-81DE-A3BA0144031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034620" y="6360496"/>
            <a:ext cx="2800638" cy="1299113"/>
          </a:xfrm>
          <a:custGeom>
            <a:avLst/>
            <a:gdLst>
              <a:gd name="T0" fmla="*/ 1678 w 3357"/>
              <a:gd name="T1" fmla="*/ 1554 h 1555"/>
              <a:gd name="T2" fmla="*/ 2522 w 3357"/>
              <a:gd name="T3" fmla="*/ 772 h 1555"/>
              <a:gd name="T4" fmla="*/ 3356 w 3357"/>
              <a:gd name="T5" fmla="*/ 0 h 1555"/>
              <a:gd name="T6" fmla="*/ 1678 w 3357"/>
              <a:gd name="T7" fmla="*/ 0 h 1555"/>
              <a:gd name="T8" fmla="*/ 0 w 3357"/>
              <a:gd name="T9" fmla="*/ 0 h 1555"/>
              <a:gd name="T10" fmla="*/ 843 w 3357"/>
              <a:gd name="T11" fmla="*/ 772 h 1555"/>
              <a:gd name="T12" fmla="*/ 1678 w 3357"/>
              <a:gd name="T13" fmla="*/ 1554 h 1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57" h="1555">
                <a:moveTo>
                  <a:pt x="1678" y="1554"/>
                </a:moveTo>
                <a:lnTo>
                  <a:pt x="2522" y="772"/>
                </a:lnTo>
                <a:lnTo>
                  <a:pt x="3356" y="0"/>
                </a:lnTo>
                <a:lnTo>
                  <a:pt x="1678" y="0"/>
                </a:lnTo>
                <a:lnTo>
                  <a:pt x="0" y="0"/>
                </a:lnTo>
                <a:lnTo>
                  <a:pt x="843" y="772"/>
                </a:lnTo>
                <a:lnTo>
                  <a:pt x="1678" y="1554"/>
                </a:lnTo>
              </a:path>
            </a:pathLst>
          </a:custGeom>
          <a:solidFill>
            <a:srgbClr val="FFFFFF">
              <a:lumMod val="50000"/>
              <a:alpha val="1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87" name="Freeform 171">
            <a:extLst>
              <a:ext uri="{FF2B5EF4-FFF2-40B4-BE49-F238E27FC236}">
                <a16:creationId xmlns:a16="http://schemas.microsoft.com/office/drawing/2014/main" id="{30378755-F9E9-46CB-998D-3EA88358AEF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870029" y="7129657"/>
            <a:ext cx="1133504" cy="526271"/>
          </a:xfrm>
          <a:custGeom>
            <a:avLst/>
            <a:gdLst>
              <a:gd name="T0" fmla="*/ 675 w 1360"/>
              <a:gd name="T1" fmla="*/ 631 h 632"/>
              <a:gd name="T2" fmla="*/ 1012 w 1360"/>
              <a:gd name="T3" fmla="*/ 311 h 632"/>
              <a:gd name="T4" fmla="*/ 1359 w 1360"/>
              <a:gd name="T5" fmla="*/ 0 h 632"/>
              <a:gd name="T6" fmla="*/ 675 w 1360"/>
              <a:gd name="T7" fmla="*/ 0 h 632"/>
              <a:gd name="T8" fmla="*/ 0 w 1360"/>
              <a:gd name="T9" fmla="*/ 0 h 632"/>
              <a:gd name="T10" fmla="*/ 338 w 1360"/>
              <a:gd name="T11" fmla="*/ 311 h 632"/>
              <a:gd name="T12" fmla="*/ 675 w 1360"/>
              <a:gd name="T13" fmla="*/ 631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0" h="632">
                <a:moveTo>
                  <a:pt x="675" y="631"/>
                </a:moveTo>
                <a:lnTo>
                  <a:pt x="1012" y="311"/>
                </a:lnTo>
                <a:lnTo>
                  <a:pt x="1359" y="0"/>
                </a:lnTo>
                <a:lnTo>
                  <a:pt x="675" y="0"/>
                </a:lnTo>
                <a:lnTo>
                  <a:pt x="0" y="0"/>
                </a:lnTo>
                <a:lnTo>
                  <a:pt x="338" y="311"/>
                </a:lnTo>
                <a:lnTo>
                  <a:pt x="675" y="631"/>
                </a:lnTo>
              </a:path>
            </a:pathLst>
          </a:custGeom>
          <a:solidFill>
            <a:srgbClr val="999999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88" name="Freeform 172">
            <a:extLst>
              <a:ext uri="{FF2B5EF4-FFF2-40B4-BE49-F238E27FC236}">
                <a16:creationId xmlns:a16="http://schemas.microsoft.com/office/drawing/2014/main" id="{8188191A-B514-452C-B60A-CE788C42F11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61528" y="3604021"/>
            <a:ext cx="2778557" cy="2653430"/>
          </a:xfrm>
          <a:custGeom>
            <a:avLst/>
            <a:gdLst>
              <a:gd name="T0" fmla="*/ 3329 w 3330"/>
              <a:gd name="T1" fmla="*/ 3178 h 3179"/>
              <a:gd name="T2" fmla="*/ 0 w 3330"/>
              <a:gd name="T3" fmla="*/ 3178 h 3179"/>
              <a:gd name="T4" fmla="*/ 0 w 3330"/>
              <a:gd name="T5" fmla="*/ 0 h 3179"/>
              <a:gd name="T6" fmla="*/ 3329 w 3330"/>
              <a:gd name="T7" fmla="*/ 0 h 3179"/>
              <a:gd name="T8" fmla="*/ 3329 w 3330"/>
              <a:gd name="T9" fmla="*/ 3178 h 3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30" h="3179">
                <a:moveTo>
                  <a:pt x="3329" y="3178"/>
                </a:moveTo>
                <a:lnTo>
                  <a:pt x="0" y="3178"/>
                </a:lnTo>
                <a:lnTo>
                  <a:pt x="0" y="0"/>
                </a:lnTo>
                <a:lnTo>
                  <a:pt x="3329" y="0"/>
                </a:lnTo>
                <a:lnTo>
                  <a:pt x="3329" y="3178"/>
                </a:lnTo>
              </a:path>
            </a:pathLst>
          </a:custGeom>
          <a:solidFill>
            <a:srgbClr val="6967CC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89" name="Freeform 173">
            <a:extLst>
              <a:ext uri="{FF2B5EF4-FFF2-40B4-BE49-F238E27FC236}">
                <a16:creationId xmlns:a16="http://schemas.microsoft.com/office/drawing/2014/main" id="{0D836600-C8A9-4393-8B0C-DAD53E2CBF7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61528" y="2514679"/>
            <a:ext cx="2778557" cy="993656"/>
          </a:xfrm>
          <a:custGeom>
            <a:avLst/>
            <a:gdLst>
              <a:gd name="T0" fmla="*/ 2139 w 3330"/>
              <a:gd name="T1" fmla="*/ 0 h 1191"/>
              <a:gd name="T2" fmla="*/ 2139 w 3330"/>
              <a:gd name="T3" fmla="*/ 0 h 1191"/>
              <a:gd name="T4" fmla="*/ 1190 w 3330"/>
              <a:gd name="T5" fmla="*/ 0 h 1191"/>
              <a:gd name="T6" fmla="*/ 0 w 3330"/>
              <a:gd name="T7" fmla="*/ 1190 h 1191"/>
              <a:gd name="T8" fmla="*/ 0 w 3330"/>
              <a:gd name="T9" fmla="*/ 1190 h 1191"/>
              <a:gd name="T10" fmla="*/ 3329 w 3330"/>
              <a:gd name="T11" fmla="*/ 1190 h 1191"/>
              <a:gd name="T12" fmla="*/ 3329 w 3330"/>
              <a:gd name="T13" fmla="*/ 1190 h 1191"/>
              <a:gd name="T14" fmla="*/ 2139 w 3330"/>
              <a:gd name="T15" fmla="*/ 0 h 1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30" h="1191">
                <a:moveTo>
                  <a:pt x="2139" y="0"/>
                </a:moveTo>
                <a:lnTo>
                  <a:pt x="2139" y="0"/>
                </a:lnTo>
                <a:cubicBezTo>
                  <a:pt x="1190" y="0"/>
                  <a:pt x="1190" y="0"/>
                  <a:pt x="1190" y="0"/>
                </a:cubicBezTo>
                <a:cubicBezTo>
                  <a:pt x="533" y="0"/>
                  <a:pt x="0" y="533"/>
                  <a:pt x="0" y="1190"/>
                </a:cubicBezTo>
                <a:lnTo>
                  <a:pt x="0" y="1190"/>
                </a:lnTo>
                <a:cubicBezTo>
                  <a:pt x="3329" y="1190"/>
                  <a:pt x="3329" y="1190"/>
                  <a:pt x="3329" y="1190"/>
                </a:cubicBezTo>
                <a:lnTo>
                  <a:pt x="3329" y="1190"/>
                </a:lnTo>
                <a:cubicBezTo>
                  <a:pt x="3329" y="533"/>
                  <a:pt x="2796" y="0"/>
                  <a:pt x="2139" y="0"/>
                </a:cubicBezTo>
              </a:path>
            </a:pathLst>
          </a:custGeom>
          <a:solidFill>
            <a:srgbClr val="6967CC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90" name="Freeform 174">
            <a:extLst>
              <a:ext uri="{FF2B5EF4-FFF2-40B4-BE49-F238E27FC236}">
                <a16:creationId xmlns:a16="http://schemas.microsoft.com/office/drawing/2014/main" id="{A05A86A0-EC32-4488-900C-D70F11357BB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61528" y="6360496"/>
            <a:ext cx="2807999" cy="1299113"/>
          </a:xfrm>
          <a:custGeom>
            <a:avLst/>
            <a:gdLst>
              <a:gd name="T0" fmla="*/ 1677 w 3365"/>
              <a:gd name="T1" fmla="*/ 1554 h 1555"/>
              <a:gd name="T2" fmla="*/ 2521 w 3365"/>
              <a:gd name="T3" fmla="*/ 772 h 1555"/>
              <a:gd name="T4" fmla="*/ 3364 w 3365"/>
              <a:gd name="T5" fmla="*/ 0 h 1555"/>
              <a:gd name="T6" fmla="*/ 1677 w 3365"/>
              <a:gd name="T7" fmla="*/ 0 h 1555"/>
              <a:gd name="T8" fmla="*/ 0 w 3365"/>
              <a:gd name="T9" fmla="*/ 0 h 1555"/>
              <a:gd name="T10" fmla="*/ 843 w 3365"/>
              <a:gd name="T11" fmla="*/ 772 h 1555"/>
              <a:gd name="T12" fmla="*/ 1677 w 3365"/>
              <a:gd name="T13" fmla="*/ 1554 h 1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65" h="1555">
                <a:moveTo>
                  <a:pt x="1677" y="1554"/>
                </a:moveTo>
                <a:lnTo>
                  <a:pt x="2521" y="772"/>
                </a:lnTo>
                <a:lnTo>
                  <a:pt x="3364" y="0"/>
                </a:lnTo>
                <a:lnTo>
                  <a:pt x="1677" y="0"/>
                </a:lnTo>
                <a:lnTo>
                  <a:pt x="0" y="0"/>
                </a:lnTo>
                <a:lnTo>
                  <a:pt x="843" y="772"/>
                </a:lnTo>
                <a:lnTo>
                  <a:pt x="1677" y="1554"/>
                </a:lnTo>
              </a:path>
            </a:pathLst>
          </a:custGeom>
          <a:solidFill>
            <a:srgbClr val="FFFFFF">
              <a:lumMod val="50000"/>
              <a:alpha val="1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91" name="Freeform 175">
            <a:extLst>
              <a:ext uri="{FF2B5EF4-FFF2-40B4-BE49-F238E27FC236}">
                <a16:creationId xmlns:a16="http://schemas.microsoft.com/office/drawing/2014/main" id="{199D1BD0-CFB2-495A-AADD-D31781AF616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196935" y="7129657"/>
            <a:ext cx="1133504" cy="526271"/>
          </a:xfrm>
          <a:custGeom>
            <a:avLst/>
            <a:gdLst>
              <a:gd name="T0" fmla="*/ 674 w 1359"/>
              <a:gd name="T1" fmla="*/ 631 h 632"/>
              <a:gd name="T2" fmla="*/ 1020 w 1359"/>
              <a:gd name="T3" fmla="*/ 311 h 632"/>
              <a:gd name="T4" fmla="*/ 1358 w 1359"/>
              <a:gd name="T5" fmla="*/ 0 h 632"/>
              <a:gd name="T6" fmla="*/ 674 w 1359"/>
              <a:gd name="T7" fmla="*/ 0 h 632"/>
              <a:gd name="T8" fmla="*/ 0 w 1359"/>
              <a:gd name="T9" fmla="*/ 0 h 632"/>
              <a:gd name="T10" fmla="*/ 338 w 1359"/>
              <a:gd name="T11" fmla="*/ 311 h 632"/>
              <a:gd name="T12" fmla="*/ 674 w 1359"/>
              <a:gd name="T13" fmla="*/ 631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59" h="632">
                <a:moveTo>
                  <a:pt x="674" y="631"/>
                </a:moveTo>
                <a:lnTo>
                  <a:pt x="1020" y="311"/>
                </a:lnTo>
                <a:lnTo>
                  <a:pt x="1358" y="0"/>
                </a:lnTo>
                <a:lnTo>
                  <a:pt x="674" y="0"/>
                </a:lnTo>
                <a:lnTo>
                  <a:pt x="0" y="0"/>
                </a:lnTo>
                <a:lnTo>
                  <a:pt x="338" y="311"/>
                </a:lnTo>
                <a:lnTo>
                  <a:pt x="674" y="631"/>
                </a:lnTo>
              </a:path>
            </a:pathLst>
          </a:custGeom>
          <a:solidFill>
            <a:srgbClr val="999999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92" name="Freeform 176">
            <a:extLst>
              <a:ext uri="{FF2B5EF4-FFF2-40B4-BE49-F238E27FC236}">
                <a16:creationId xmlns:a16="http://schemas.microsoft.com/office/drawing/2014/main" id="{0902672B-6F25-45AA-B6F9-EF1E0C92805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688433" y="3604021"/>
            <a:ext cx="2778557" cy="2653430"/>
          </a:xfrm>
          <a:custGeom>
            <a:avLst/>
            <a:gdLst>
              <a:gd name="T0" fmla="*/ 3330 w 3331"/>
              <a:gd name="T1" fmla="*/ 3178 h 3179"/>
              <a:gd name="T2" fmla="*/ 0 w 3331"/>
              <a:gd name="T3" fmla="*/ 3178 h 3179"/>
              <a:gd name="T4" fmla="*/ 0 w 3331"/>
              <a:gd name="T5" fmla="*/ 0 h 3179"/>
              <a:gd name="T6" fmla="*/ 3330 w 3331"/>
              <a:gd name="T7" fmla="*/ 0 h 3179"/>
              <a:gd name="T8" fmla="*/ 3330 w 3331"/>
              <a:gd name="T9" fmla="*/ 3178 h 3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31" h="3179">
                <a:moveTo>
                  <a:pt x="3330" y="3178"/>
                </a:moveTo>
                <a:lnTo>
                  <a:pt x="0" y="3178"/>
                </a:lnTo>
                <a:lnTo>
                  <a:pt x="0" y="0"/>
                </a:lnTo>
                <a:lnTo>
                  <a:pt x="3330" y="0"/>
                </a:lnTo>
                <a:lnTo>
                  <a:pt x="3330" y="3178"/>
                </a:lnTo>
              </a:path>
            </a:pathLst>
          </a:custGeom>
          <a:solidFill>
            <a:srgbClr val="FDBA00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93" name="Freeform 177">
            <a:extLst>
              <a:ext uri="{FF2B5EF4-FFF2-40B4-BE49-F238E27FC236}">
                <a16:creationId xmlns:a16="http://schemas.microsoft.com/office/drawing/2014/main" id="{E53609AB-9A46-4535-82EC-384E904836A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688433" y="2514679"/>
            <a:ext cx="2778557" cy="993656"/>
          </a:xfrm>
          <a:custGeom>
            <a:avLst/>
            <a:gdLst>
              <a:gd name="T0" fmla="*/ 2149 w 3331"/>
              <a:gd name="T1" fmla="*/ 0 h 1191"/>
              <a:gd name="T2" fmla="*/ 2149 w 3331"/>
              <a:gd name="T3" fmla="*/ 0 h 1191"/>
              <a:gd name="T4" fmla="*/ 1190 w 3331"/>
              <a:gd name="T5" fmla="*/ 0 h 1191"/>
              <a:gd name="T6" fmla="*/ 0 w 3331"/>
              <a:gd name="T7" fmla="*/ 1190 h 1191"/>
              <a:gd name="T8" fmla="*/ 0 w 3331"/>
              <a:gd name="T9" fmla="*/ 1190 h 1191"/>
              <a:gd name="T10" fmla="*/ 3330 w 3331"/>
              <a:gd name="T11" fmla="*/ 1190 h 1191"/>
              <a:gd name="T12" fmla="*/ 3330 w 3331"/>
              <a:gd name="T13" fmla="*/ 1190 h 1191"/>
              <a:gd name="T14" fmla="*/ 2149 w 3331"/>
              <a:gd name="T15" fmla="*/ 0 h 1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31" h="1191">
                <a:moveTo>
                  <a:pt x="2149" y="0"/>
                </a:moveTo>
                <a:lnTo>
                  <a:pt x="2149" y="0"/>
                </a:lnTo>
                <a:cubicBezTo>
                  <a:pt x="1190" y="0"/>
                  <a:pt x="1190" y="0"/>
                  <a:pt x="1190" y="0"/>
                </a:cubicBezTo>
                <a:cubicBezTo>
                  <a:pt x="533" y="0"/>
                  <a:pt x="0" y="533"/>
                  <a:pt x="0" y="1190"/>
                </a:cubicBezTo>
                <a:lnTo>
                  <a:pt x="0" y="1190"/>
                </a:lnTo>
                <a:cubicBezTo>
                  <a:pt x="3330" y="1190"/>
                  <a:pt x="3330" y="1190"/>
                  <a:pt x="3330" y="1190"/>
                </a:cubicBezTo>
                <a:lnTo>
                  <a:pt x="3330" y="1190"/>
                </a:lnTo>
                <a:cubicBezTo>
                  <a:pt x="3330" y="533"/>
                  <a:pt x="2797" y="0"/>
                  <a:pt x="2149" y="0"/>
                </a:cubicBezTo>
              </a:path>
            </a:pathLst>
          </a:custGeom>
          <a:solidFill>
            <a:srgbClr val="FDBA00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94" name="Freeform 178">
            <a:extLst>
              <a:ext uri="{FF2B5EF4-FFF2-40B4-BE49-F238E27FC236}">
                <a16:creationId xmlns:a16="http://schemas.microsoft.com/office/drawing/2014/main" id="{FB734738-7BC7-47CC-B262-899B1D2CD69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688433" y="6360496"/>
            <a:ext cx="2811678" cy="1299113"/>
          </a:xfrm>
          <a:custGeom>
            <a:avLst/>
            <a:gdLst>
              <a:gd name="T0" fmla="*/ 1687 w 3367"/>
              <a:gd name="T1" fmla="*/ 1554 h 1555"/>
              <a:gd name="T2" fmla="*/ 2522 w 3367"/>
              <a:gd name="T3" fmla="*/ 772 h 1555"/>
              <a:gd name="T4" fmla="*/ 3366 w 3367"/>
              <a:gd name="T5" fmla="*/ 0 h 1555"/>
              <a:gd name="T6" fmla="*/ 1687 w 3367"/>
              <a:gd name="T7" fmla="*/ 0 h 1555"/>
              <a:gd name="T8" fmla="*/ 0 w 3367"/>
              <a:gd name="T9" fmla="*/ 0 h 1555"/>
              <a:gd name="T10" fmla="*/ 844 w 3367"/>
              <a:gd name="T11" fmla="*/ 772 h 1555"/>
              <a:gd name="T12" fmla="*/ 1687 w 3367"/>
              <a:gd name="T13" fmla="*/ 1554 h 1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67" h="1555">
                <a:moveTo>
                  <a:pt x="1687" y="1554"/>
                </a:moveTo>
                <a:lnTo>
                  <a:pt x="2522" y="772"/>
                </a:lnTo>
                <a:lnTo>
                  <a:pt x="3366" y="0"/>
                </a:lnTo>
                <a:lnTo>
                  <a:pt x="1687" y="0"/>
                </a:lnTo>
                <a:lnTo>
                  <a:pt x="0" y="0"/>
                </a:lnTo>
                <a:lnTo>
                  <a:pt x="844" y="772"/>
                </a:lnTo>
                <a:lnTo>
                  <a:pt x="1687" y="1554"/>
                </a:lnTo>
              </a:path>
            </a:pathLst>
          </a:custGeom>
          <a:solidFill>
            <a:srgbClr val="FFFFFF">
              <a:lumMod val="50000"/>
              <a:alpha val="1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95" name="Freeform 179">
            <a:extLst>
              <a:ext uri="{FF2B5EF4-FFF2-40B4-BE49-F238E27FC236}">
                <a16:creationId xmlns:a16="http://schemas.microsoft.com/office/drawing/2014/main" id="{6BD29543-628D-4240-9B65-18C79CEF933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523842" y="7129657"/>
            <a:ext cx="1133504" cy="526271"/>
          </a:xfrm>
          <a:custGeom>
            <a:avLst/>
            <a:gdLst>
              <a:gd name="T0" fmla="*/ 683 w 1359"/>
              <a:gd name="T1" fmla="*/ 631 h 632"/>
              <a:gd name="T2" fmla="*/ 1021 w 1359"/>
              <a:gd name="T3" fmla="*/ 311 h 632"/>
              <a:gd name="T4" fmla="*/ 1358 w 1359"/>
              <a:gd name="T5" fmla="*/ 0 h 632"/>
              <a:gd name="T6" fmla="*/ 683 w 1359"/>
              <a:gd name="T7" fmla="*/ 0 h 632"/>
              <a:gd name="T8" fmla="*/ 0 w 1359"/>
              <a:gd name="T9" fmla="*/ 0 h 632"/>
              <a:gd name="T10" fmla="*/ 337 w 1359"/>
              <a:gd name="T11" fmla="*/ 311 h 632"/>
              <a:gd name="T12" fmla="*/ 683 w 1359"/>
              <a:gd name="T13" fmla="*/ 631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59" h="632">
                <a:moveTo>
                  <a:pt x="683" y="631"/>
                </a:moveTo>
                <a:lnTo>
                  <a:pt x="1021" y="311"/>
                </a:lnTo>
                <a:lnTo>
                  <a:pt x="1358" y="0"/>
                </a:lnTo>
                <a:lnTo>
                  <a:pt x="683" y="0"/>
                </a:lnTo>
                <a:lnTo>
                  <a:pt x="0" y="0"/>
                </a:lnTo>
                <a:lnTo>
                  <a:pt x="337" y="311"/>
                </a:lnTo>
                <a:lnTo>
                  <a:pt x="683" y="631"/>
                </a:lnTo>
              </a:path>
            </a:pathLst>
          </a:custGeom>
          <a:solidFill>
            <a:srgbClr val="999999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96" name="Freeform 490">
            <a:extLst>
              <a:ext uri="{FF2B5EF4-FFF2-40B4-BE49-F238E27FC236}">
                <a16:creationId xmlns:a16="http://schemas.microsoft.com/office/drawing/2014/main" id="{98BA091C-FECC-461C-9A3D-50613BCA3FE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09241" y="3861635"/>
            <a:ext cx="629316" cy="772844"/>
          </a:xfrm>
          <a:custGeom>
            <a:avLst/>
            <a:gdLst>
              <a:gd name="T0" fmla="*/ 746 w 756"/>
              <a:gd name="T1" fmla="*/ 720 h 925"/>
              <a:gd name="T2" fmla="*/ 746 w 756"/>
              <a:gd name="T3" fmla="*/ 720 h 925"/>
              <a:gd name="T4" fmla="*/ 666 w 756"/>
              <a:gd name="T5" fmla="*/ 533 h 925"/>
              <a:gd name="T6" fmla="*/ 657 w 756"/>
              <a:gd name="T7" fmla="*/ 338 h 925"/>
              <a:gd name="T8" fmla="*/ 666 w 756"/>
              <a:gd name="T9" fmla="*/ 276 h 925"/>
              <a:gd name="T10" fmla="*/ 657 w 756"/>
              <a:gd name="T11" fmla="*/ 231 h 925"/>
              <a:gd name="T12" fmla="*/ 373 w 756"/>
              <a:gd name="T13" fmla="*/ 0 h 925"/>
              <a:gd name="T14" fmla="*/ 187 w 756"/>
              <a:gd name="T15" fmla="*/ 63 h 925"/>
              <a:gd name="T16" fmla="*/ 89 w 756"/>
              <a:gd name="T17" fmla="*/ 222 h 925"/>
              <a:gd name="T18" fmla="*/ 80 w 756"/>
              <a:gd name="T19" fmla="*/ 284 h 925"/>
              <a:gd name="T20" fmla="*/ 89 w 756"/>
              <a:gd name="T21" fmla="*/ 338 h 925"/>
              <a:gd name="T22" fmla="*/ 89 w 756"/>
              <a:gd name="T23" fmla="*/ 355 h 925"/>
              <a:gd name="T24" fmla="*/ 89 w 756"/>
              <a:gd name="T25" fmla="*/ 355 h 925"/>
              <a:gd name="T26" fmla="*/ 80 w 756"/>
              <a:gd name="T27" fmla="*/ 542 h 925"/>
              <a:gd name="T28" fmla="*/ 9 w 756"/>
              <a:gd name="T29" fmla="*/ 720 h 925"/>
              <a:gd name="T30" fmla="*/ 0 w 756"/>
              <a:gd name="T31" fmla="*/ 764 h 925"/>
              <a:gd name="T32" fmla="*/ 44 w 756"/>
              <a:gd name="T33" fmla="*/ 791 h 925"/>
              <a:gd name="T34" fmla="*/ 44 w 756"/>
              <a:gd name="T35" fmla="*/ 791 h 925"/>
              <a:gd name="T36" fmla="*/ 160 w 756"/>
              <a:gd name="T37" fmla="*/ 791 h 925"/>
              <a:gd name="T38" fmla="*/ 240 w 756"/>
              <a:gd name="T39" fmla="*/ 879 h 925"/>
              <a:gd name="T40" fmla="*/ 373 w 756"/>
              <a:gd name="T41" fmla="*/ 924 h 925"/>
              <a:gd name="T42" fmla="*/ 515 w 756"/>
              <a:gd name="T43" fmla="*/ 879 h 925"/>
              <a:gd name="T44" fmla="*/ 595 w 756"/>
              <a:gd name="T45" fmla="*/ 791 h 925"/>
              <a:gd name="T46" fmla="*/ 711 w 756"/>
              <a:gd name="T47" fmla="*/ 791 h 925"/>
              <a:gd name="T48" fmla="*/ 711 w 756"/>
              <a:gd name="T49" fmla="*/ 791 h 925"/>
              <a:gd name="T50" fmla="*/ 746 w 756"/>
              <a:gd name="T51" fmla="*/ 764 h 925"/>
              <a:gd name="T52" fmla="*/ 746 w 756"/>
              <a:gd name="T53" fmla="*/ 720 h 925"/>
              <a:gd name="T54" fmla="*/ 480 w 756"/>
              <a:gd name="T55" fmla="*/ 835 h 925"/>
              <a:gd name="T56" fmla="*/ 480 w 756"/>
              <a:gd name="T57" fmla="*/ 835 h 925"/>
              <a:gd name="T58" fmla="*/ 373 w 756"/>
              <a:gd name="T59" fmla="*/ 862 h 925"/>
              <a:gd name="T60" fmla="*/ 267 w 756"/>
              <a:gd name="T61" fmla="*/ 835 h 925"/>
              <a:gd name="T62" fmla="*/ 222 w 756"/>
              <a:gd name="T63" fmla="*/ 791 h 925"/>
              <a:gd name="T64" fmla="*/ 373 w 756"/>
              <a:gd name="T65" fmla="*/ 791 h 925"/>
              <a:gd name="T66" fmla="*/ 524 w 756"/>
              <a:gd name="T67" fmla="*/ 791 h 925"/>
              <a:gd name="T68" fmla="*/ 480 w 756"/>
              <a:gd name="T69" fmla="*/ 835 h 925"/>
              <a:gd name="T70" fmla="*/ 622 w 756"/>
              <a:gd name="T71" fmla="*/ 729 h 925"/>
              <a:gd name="T72" fmla="*/ 622 w 756"/>
              <a:gd name="T73" fmla="*/ 729 h 925"/>
              <a:gd name="T74" fmla="*/ 622 w 756"/>
              <a:gd name="T75" fmla="*/ 729 h 925"/>
              <a:gd name="T76" fmla="*/ 373 w 756"/>
              <a:gd name="T77" fmla="*/ 729 h 925"/>
              <a:gd name="T78" fmla="*/ 80 w 756"/>
              <a:gd name="T79" fmla="*/ 729 h 925"/>
              <a:gd name="T80" fmla="*/ 133 w 756"/>
              <a:gd name="T81" fmla="*/ 551 h 925"/>
              <a:gd name="T82" fmla="*/ 142 w 756"/>
              <a:gd name="T83" fmla="*/ 338 h 925"/>
              <a:gd name="T84" fmla="*/ 142 w 756"/>
              <a:gd name="T85" fmla="*/ 329 h 925"/>
              <a:gd name="T86" fmla="*/ 142 w 756"/>
              <a:gd name="T87" fmla="*/ 329 h 925"/>
              <a:gd name="T88" fmla="*/ 142 w 756"/>
              <a:gd name="T89" fmla="*/ 276 h 925"/>
              <a:gd name="T90" fmla="*/ 142 w 756"/>
              <a:gd name="T91" fmla="*/ 231 h 925"/>
              <a:gd name="T92" fmla="*/ 222 w 756"/>
              <a:gd name="T93" fmla="*/ 107 h 925"/>
              <a:gd name="T94" fmla="*/ 373 w 756"/>
              <a:gd name="T95" fmla="*/ 54 h 925"/>
              <a:gd name="T96" fmla="*/ 604 w 756"/>
              <a:gd name="T97" fmla="*/ 240 h 925"/>
              <a:gd name="T98" fmla="*/ 604 w 756"/>
              <a:gd name="T99" fmla="*/ 276 h 925"/>
              <a:gd name="T100" fmla="*/ 604 w 756"/>
              <a:gd name="T101" fmla="*/ 329 h 925"/>
              <a:gd name="T102" fmla="*/ 613 w 756"/>
              <a:gd name="T103" fmla="*/ 542 h 925"/>
              <a:gd name="T104" fmla="*/ 675 w 756"/>
              <a:gd name="T105" fmla="*/ 729 h 925"/>
              <a:gd name="T106" fmla="*/ 622 w 756"/>
              <a:gd name="T107" fmla="*/ 729 h 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56" h="925">
                <a:moveTo>
                  <a:pt x="746" y="720"/>
                </a:moveTo>
                <a:lnTo>
                  <a:pt x="746" y="720"/>
                </a:lnTo>
                <a:cubicBezTo>
                  <a:pt x="711" y="675"/>
                  <a:pt x="684" y="613"/>
                  <a:pt x="666" y="533"/>
                </a:cubicBezTo>
                <a:cubicBezTo>
                  <a:pt x="657" y="462"/>
                  <a:pt x="657" y="382"/>
                  <a:pt x="657" y="338"/>
                </a:cubicBezTo>
                <a:cubicBezTo>
                  <a:pt x="657" y="311"/>
                  <a:pt x="666" y="294"/>
                  <a:pt x="666" y="276"/>
                </a:cubicBezTo>
                <a:cubicBezTo>
                  <a:pt x="666" y="258"/>
                  <a:pt x="666" y="249"/>
                  <a:pt x="657" y="231"/>
                </a:cubicBezTo>
                <a:cubicBezTo>
                  <a:pt x="639" y="98"/>
                  <a:pt x="515" y="0"/>
                  <a:pt x="373" y="0"/>
                </a:cubicBezTo>
                <a:cubicBezTo>
                  <a:pt x="302" y="0"/>
                  <a:pt x="240" y="18"/>
                  <a:pt x="187" y="63"/>
                </a:cubicBezTo>
                <a:cubicBezTo>
                  <a:pt x="133" y="98"/>
                  <a:pt x="98" y="160"/>
                  <a:pt x="89" y="222"/>
                </a:cubicBezTo>
                <a:cubicBezTo>
                  <a:pt x="80" y="240"/>
                  <a:pt x="80" y="258"/>
                  <a:pt x="80" y="284"/>
                </a:cubicBezTo>
                <a:cubicBezTo>
                  <a:pt x="80" y="294"/>
                  <a:pt x="89" y="311"/>
                  <a:pt x="89" y="338"/>
                </a:cubicBezTo>
                <a:cubicBezTo>
                  <a:pt x="89" y="355"/>
                  <a:pt x="89" y="355"/>
                  <a:pt x="89" y="355"/>
                </a:cubicBezTo>
                <a:lnTo>
                  <a:pt x="89" y="355"/>
                </a:lnTo>
                <a:cubicBezTo>
                  <a:pt x="89" y="400"/>
                  <a:pt x="89" y="471"/>
                  <a:pt x="80" y="542"/>
                </a:cubicBezTo>
                <a:cubicBezTo>
                  <a:pt x="62" y="622"/>
                  <a:pt x="44" y="684"/>
                  <a:pt x="9" y="720"/>
                </a:cubicBezTo>
                <a:cubicBezTo>
                  <a:pt x="0" y="737"/>
                  <a:pt x="0" y="755"/>
                  <a:pt x="0" y="764"/>
                </a:cubicBezTo>
                <a:cubicBezTo>
                  <a:pt x="9" y="782"/>
                  <a:pt x="27" y="791"/>
                  <a:pt x="44" y="791"/>
                </a:cubicBezTo>
                <a:lnTo>
                  <a:pt x="44" y="791"/>
                </a:lnTo>
                <a:cubicBezTo>
                  <a:pt x="160" y="791"/>
                  <a:pt x="160" y="791"/>
                  <a:pt x="160" y="791"/>
                </a:cubicBezTo>
                <a:cubicBezTo>
                  <a:pt x="178" y="826"/>
                  <a:pt x="204" y="862"/>
                  <a:pt x="240" y="879"/>
                </a:cubicBezTo>
                <a:cubicBezTo>
                  <a:pt x="275" y="906"/>
                  <a:pt x="329" y="924"/>
                  <a:pt x="373" y="924"/>
                </a:cubicBezTo>
                <a:cubicBezTo>
                  <a:pt x="426" y="924"/>
                  <a:pt x="471" y="906"/>
                  <a:pt x="515" y="879"/>
                </a:cubicBezTo>
                <a:cubicBezTo>
                  <a:pt x="551" y="862"/>
                  <a:pt x="577" y="826"/>
                  <a:pt x="595" y="791"/>
                </a:cubicBezTo>
                <a:cubicBezTo>
                  <a:pt x="711" y="791"/>
                  <a:pt x="711" y="791"/>
                  <a:pt x="711" y="791"/>
                </a:cubicBezTo>
                <a:lnTo>
                  <a:pt x="711" y="791"/>
                </a:lnTo>
                <a:cubicBezTo>
                  <a:pt x="728" y="791"/>
                  <a:pt x="746" y="782"/>
                  <a:pt x="746" y="764"/>
                </a:cubicBezTo>
                <a:cubicBezTo>
                  <a:pt x="755" y="755"/>
                  <a:pt x="755" y="737"/>
                  <a:pt x="746" y="720"/>
                </a:cubicBezTo>
                <a:close/>
                <a:moveTo>
                  <a:pt x="480" y="835"/>
                </a:moveTo>
                <a:lnTo>
                  <a:pt x="480" y="835"/>
                </a:lnTo>
                <a:cubicBezTo>
                  <a:pt x="453" y="853"/>
                  <a:pt x="418" y="862"/>
                  <a:pt x="373" y="862"/>
                </a:cubicBezTo>
                <a:cubicBezTo>
                  <a:pt x="338" y="862"/>
                  <a:pt x="302" y="853"/>
                  <a:pt x="267" y="835"/>
                </a:cubicBezTo>
                <a:cubicBezTo>
                  <a:pt x="249" y="817"/>
                  <a:pt x="240" y="808"/>
                  <a:pt x="222" y="791"/>
                </a:cubicBezTo>
                <a:cubicBezTo>
                  <a:pt x="373" y="791"/>
                  <a:pt x="373" y="791"/>
                  <a:pt x="373" y="791"/>
                </a:cubicBezTo>
                <a:cubicBezTo>
                  <a:pt x="524" y="791"/>
                  <a:pt x="524" y="791"/>
                  <a:pt x="524" y="791"/>
                </a:cubicBezTo>
                <a:cubicBezTo>
                  <a:pt x="515" y="808"/>
                  <a:pt x="497" y="817"/>
                  <a:pt x="480" y="835"/>
                </a:cubicBezTo>
                <a:close/>
                <a:moveTo>
                  <a:pt x="622" y="729"/>
                </a:moveTo>
                <a:lnTo>
                  <a:pt x="622" y="729"/>
                </a:lnTo>
                <a:lnTo>
                  <a:pt x="622" y="729"/>
                </a:lnTo>
                <a:cubicBezTo>
                  <a:pt x="373" y="729"/>
                  <a:pt x="373" y="729"/>
                  <a:pt x="373" y="729"/>
                </a:cubicBezTo>
                <a:cubicBezTo>
                  <a:pt x="80" y="729"/>
                  <a:pt x="80" y="729"/>
                  <a:pt x="80" y="729"/>
                </a:cubicBezTo>
                <a:cubicBezTo>
                  <a:pt x="107" y="684"/>
                  <a:pt x="125" y="622"/>
                  <a:pt x="133" y="551"/>
                </a:cubicBezTo>
                <a:cubicBezTo>
                  <a:pt x="151" y="471"/>
                  <a:pt x="151" y="391"/>
                  <a:pt x="142" y="338"/>
                </a:cubicBezTo>
                <a:cubicBezTo>
                  <a:pt x="142" y="329"/>
                  <a:pt x="142" y="329"/>
                  <a:pt x="142" y="329"/>
                </a:cubicBezTo>
                <a:lnTo>
                  <a:pt x="142" y="329"/>
                </a:lnTo>
                <a:cubicBezTo>
                  <a:pt x="142" y="302"/>
                  <a:pt x="142" y="284"/>
                  <a:pt x="142" y="276"/>
                </a:cubicBezTo>
                <a:cubicBezTo>
                  <a:pt x="142" y="258"/>
                  <a:pt x="142" y="249"/>
                  <a:pt x="142" y="231"/>
                </a:cubicBezTo>
                <a:cubicBezTo>
                  <a:pt x="160" y="187"/>
                  <a:pt x="187" y="142"/>
                  <a:pt x="222" y="107"/>
                </a:cubicBezTo>
                <a:cubicBezTo>
                  <a:pt x="267" y="71"/>
                  <a:pt x="320" y="54"/>
                  <a:pt x="373" y="54"/>
                </a:cubicBezTo>
                <a:cubicBezTo>
                  <a:pt x="489" y="54"/>
                  <a:pt x="586" y="134"/>
                  <a:pt x="604" y="240"/>
                </a:cubicBezTo>
                <a:cubicBezTo>
                  <a:pt x="604" y="249"/>
                  <a:pt x="604" y="267"/>
                  <a:pt x="604" y="276"/>
                </a:cubicBezTo>
                <a:cubicBezTo>
                  <a:pt x="604" y="294"/>
                  <a:pt x="604" y="311"/>
                  <a:pt x="604" y="329"/>
                </a:cubicBezTo>
                <a:cubicBezTo>
                  <a:pt x="595" y="382"/>
                  <a:pt x="595" y="462"/>
                  <a:pt x="613" y="542"/>
                </a:cubicBezTo>
                <a:cubicBezTo>
                  <a:pt x="622" y="622"/>
                  <a:pt x="648" y="684"/>
                  <a:pt x="675" y="729"/>
                </a:cubicBezTo>
                <a:lnTo>
                  <a:pt x="622" y="7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97" name="Freeform 491">
            <a:extLst>
              <a:ext uri="{FF2B5EF4-FFF2-40B4-BE49-F238E27FC236}">
                <a16:creationId xmlns:a16="http://schemas.microsoft.com/office/drawing/2014/main" id="{F4B21904-406A-4167-B3DD-027F103DF20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785134" y="3920518"/>
            <a:ext cx="592515" cy="680840"/>
          </a:xfrm>
          <a:custGeom>
            <a:avLst/>
            <a:gdLst>
              <a:gd name="T0" fmla="*/ 702 w 712"/>
              <a:gd name="T1" fmla="*/ 808 h 818"/>
              <a:gd name="T2" fmla="*/ 702 w 712"/>
              <a:gd name="T3" fmla="*/ 808 h 818"/>
              <a:gd name="T4" fmla="*/ 711 w 712"/>
              <a:gd name="T5" fmla="*/ 800 h 818"/>
              <a:gd name="T6" fmla="*/ 711 w 712"/>
              <a:gd name="T7" fmla="*/ 791 h 818"/>
              <a:gd name="T8" fmla="*/ 702 w 712"/>
              <a:gd name="T9" fmla="*/ 782 h 818"/>
              <a:gd name="T10" fmla="*/ 702 w 712"/>
              <a:gd name="T11" fmla="*/ 782 h 818"/>
              <a:gd name="T12" fmla="*/ 382 w 712"/>
              <a:gd name="T13" fmla="*/ 18 h 818"/>
              <a:gd name="T14" fmla="*/ 382 w 712"/>
              <a:gd name="T15" fmla="*/ 18 h 818"/>
              <a:gd name="T16" fmla="*/ 373 w 712"/>
              <a:gd name="T17" fmla="*/ 18 h 818"/>
              <a:gd name="T18" fmla="*/ 373 w 712"/>
              <a:gd name="T19" fmla="*/ 9 h 818"/>
              <a:gd name="T20" fmla="*/ 373 w 712"/>
              <a:gd name="T21" fmla="*/ 9 h 818"/>
              <a:gd name="T22" fmla="*/ 364 w 712"/>
              <a:gd name="T23" fmla="*/ 9 h 818"/>
              <a:gd name="T24" fmla="*/ 364 w 712"/>
              <a:gd name="T25" fmla="*/ 9 h 818"/>
              <a:gd name="T26" fmla="*/ 355 w 712"/>
              <a:gd name="T27" fmla="*/ 0 h 818"/>
              <a:gd name="T28" fmla="*/ 355 w 712"/>
              <a:gd name="T29" fmla="*/ 0 h 818"/>
              <a:gd name="T30" fmla="*/ 347 w 712"/>
              <a:gd name="T31" fmla="*/ 0 h 818"/>
              <a:gd name="T32" fmla="*/ 347 w 712"/>
              <a:gd name="T33" fmla="*/ 9 h 818"/>
              <a:gd name="T34" fmla="*/ 338 w 712"/>
              <a:gd name="T35" fmla="*/ 9 h 818"/>
              <a:gd name="T36" fmla="*/ 338 w 712"/>
              <a:gd name="T37" fmla="*/ 9 h 818"/>
              <a:gd name="T38" fmla="*/ 338 w 712"/>
              <a:gd name="T39" fmla="*/ 9 h 818"/>
              <a:gd name="T40" fmla="*/ 329 w 712"/>
              <a:gd name="T41" fmla="*/ 18 h 818"/>
              <a:gd name="T42" fmla="*/ 329 w 712"/>
              <a:gd name="T43" fmla="*/ 18 h 818"/>
              <a:gd name="T44" fmla="*/ 329 w 712"/>
              <a:gd name="T45" fmla="*/ 18 h 818"/>
              <a:gd name="T46" fmla="*/ 0 w 712"/>
              <a:gd name="T47" fmla="*/ 782 h 818"/>
              <a:gd name="T48" fmla="*/ 0 w 712"/>
              <a:gd name="T49" fmla="*/ 782 h 818"/>
              <a:gd name="T50" fmla="*/ 0 w 712"/>
              <a:gd name="T51" fmla="*/ 791 h 818"/>
              <a:gd name="T52" fmla="*/ 0 w 712"/>
              <a:gd name="T53" fmla="*/ 791 h 818"/>
              <a:gd name="T54" fmla="*/ 0 w 712"/>
              <a:gd name="T55" fmla="*/ 800 h 818"/>
              <a:gd name="T56" fmla="*/ 0 w 712"/>
              <a:gd name="T57" fmla="*/ 808 h 818"/>
              <a:gd name="T58" fmla="*/ 0 w 712"/>
              <a:gd name="T59" fmla="*/ 808 h 818"/>
              <a:gd name="T60" fmla="*/ 9 w 712"/>
              <a:gd name="T61" fmla="*/ 808 h 818"/>
              <a:gd name="T62" fmla="*/ 9 w 712"/>
              <a:gd name="T63" fmla="*/ 817 h 818"/>
              <a:gd name="T64" fmla="*/ 18 w 712"/>
              <a:gd name="T65" fmla="*/ 817 h 818"/>
              <a:gd name="T66" fmla="*/ 18 w 712"/>
              <a:gd name="T67" fmla="*/ 817 h 818"/>
              <a:gd name="T68" fmla="*/ 27 w 712"/>
              <a:gd name="T69" fmla="*/ 817 h 818"/>
              <a:gd name="T70" fmla="*/ 27 w 712"/>
              <a:gd name="T71" fmla="*/ 817 h 818"/>
              <a:gd name="T72" fmla="*/ 36 w 712"/>
              <a:gd name="T73" fmla="*/ 817 h 818"/>
              <a:gd name="T74" fmla="*/ 45 w 712"/>
              <a:gd name="T75" fmla="*/ 817 h 818"/>
              <a:gd name="T76" fmla="*/ 355 w 712"/>
              <a:gd name="T77" fmla="*/ 613 h 818"/>
              <a:gd name="T78" fmla="*/ 666 w 712"/>
              <a:gd name="T79" fmla="*/ 817 h 818"/>
              <a:gd name="T80" fmla="*/ 675 w 712"/>
              <a:gd name="T81" fmla="*/ 817 h 818"/>
              <a:gd name="T82" fmla="*/ 675 w 712"/>
              <a:gd name="T83" fmla="*/ 817 h 818"/>
              <a:gd name="T84" fmla="*/ 684 w 712"/>
              <a:gd name="T85" fmla="*/ 817 h 818"/>
              <a:gd name="T86" fmla="*/ 693 w 712"/>
              <a:gd name="T87" fmla="*/ 817 h 818"/>
              <a:gd name="T88" fmla="*/ 693 w 712"/>
              <a:gd name="T89" fmla="*/ 817 h 818"/>
              <a:gd name="T90" fmla="*/ 693 w 712"/>
              <a:gd name="T91" fmla="*/ 817 h 818"/>
              <a:gd name="T92" fmla="*/ 373 w 712"/>
              <a:gd name="T93" fmla="*/ 551 h 818"/>
              <a:gd name="T94" fmla="*/ 373 w 712"/>
              <a:gd name="T95" fmla="*/ 551 h 818"/>
              <a:gd name="T96" fmla="*/ 364 w 712"/>
              <a:gd name="T97" fmla="*/ 551 h 818"/>
              <a:gd name="T98" fmla="*/ 364 w 712"/>
              <a:gd name="T99" fmla="*/ 551 h 818"/>
              <a:gd name="T100" fmla="*/ 355 w 712"/>
              <a:gd name="T101" fmla="*/ 551 h 818"/>
              <a:gd name="T102" fmla="*/ 355 w 712"/>
              <a:gd name="T103" fmla="*/ 551 h 818"/>
              <a:gd name="T104" fmla="*/ 347 w 712"/>
              <a:gd name="T105" fmla="*/ 551 h 818"/>
              <a:gd name="T106" fmla="*/ 347 w 712"/>
              <a:gd name="T107" fmla="*/ 551 h 818"/>
              <a:gd name="T108" fmla="*/ 338 w 712"/>
              <a:gd name="T109" fmla="*/ 551 h 818"/>
              <a:gd name="T110" fmla="*/ 338 w 712"/>
              <a:gd name="T111" fmla="*/ 551 h 818"/>
              <a:gd name="T112" fmla="*/ 355 w 712"/>
              <a:gd name="T113" fmla="*/ 107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712" h="818">
                <a:moveTo>
                  <a:pt x="702" y="808"/>
                </a:moveTo>
                <a:lnTo>
                  <a:pt x="702" y="808"/>
                </a:lnTo>
                <a:lnTo>
                  <a:pt x="702" y="808"/>
                </a:lnTo>
                <a:lnTo>
                  <a:pt x="702" y="808"/>
                </a:lnTo>
                <a:lnTo>
                  <a:pt x="702" y="808"/>
                </a:lnTo>
                <a:lnTo>
                  <a:pt x="702" y="808"/>
                </a:lnTo>
                <a:cubicBezTo>
                  <a:pt x="702" y="808"/>
                  <a:pt x="702" y="808"/>
                  <a:pt x="702" y="800"/>
                </a:cubicBezTo>
                <a:cubicBezTo>
                  <a:pt x="702" y="800"/>
                  <a:pt x="702" y="800"/>
                  <a:pt x="711" y="800"/>
                </a:cubicBezTo>
                <a:lnTo>
                  <a:pt x="711" y="800"/>
                </a:lnTo>
                <a:lnTo>
                  <a:pt x="711" y="800"/>
                </a:lnTo>
                <a:cubicBezTo>
                  <a:pt x="711" y="791"/>
                  <a:pt x="711" y="791"/>
                  <a:pt x="711" y="791"/>
                </a:cubicBezTo>
                <a:lnTo>
                  <a:pt x="711" y="791"/>
                </a:lnTo>
                <a:lnTo>
                  <a:pt x="711" y="791"/>
                </a:lnTo>
                <a:lnTo>
                  <a:pt x="711" y="791"/>
                </a:lnTo>
                <a:cubicBezTo>
                  <a:pt x="711" y="791"/>
                  <a:pt x="711" y="782"/>
                  <a:pt x="702" y="782"/>
                </a:cubicBezTo>
                <a:lnTo>
                  <a:pt x="702" y="782"/>
                </a:lnTo>
                <a:lnTo>
                  <a:pt x="702" y="782"/>
                </a:lnTo>
                <a:lnTo>
                  <a:pt x="702" y="782"/>
                </a:lnTo>
                <a:lnTo>
                  <a:pt x="702" y="782"/>
                </a:lnTo>
                <a:cubicBezTo>
                  <a:pt x="382" y="18"/>
                  <a:pt x="382" y="18"/>
                  <a:pt x="382" y="18"/>
                </a:cubicBezTo>
                <a:lnTo>
                  <a:pt x="382" y="18"/>
                </a:lnTo>
                <a:lnTo>
                  <a:pt x="382" y="18"/>
                </a:lnTo>
                <a:lnTo>
                  <a:pt x="382" y="18"/>
                </a:lnTo>
                <a:lnTo>
                  <a:pt x="382" y="18"/>
                </a:lnTo>
                <a:lnTo>
                  <a:pt x="382" y="18"/>
                </a:lnTo>
                <a:cubicBezTo>
                  <a:pt x="373" y="18"/>
                  <a:pt x="373" y="18"/>
                  <a:pt x="373" y="18"/>
                </a:cubicBezTo>
                <a:lnTo>
                  <a:pt x="373" y="18"/>
                </a:lnTo>
                <a:cubicBezTo>
                  <a:pt x="373" y="9"/>
                  <a:pt x="373" y="9"/>
                  <a:pt x="373" y="9"/>
                </a:cubicBezTo>
                <a:lnTo>
                  <a:pt x="373" y="9"/>
                </a:lnTo>
                <a:lnTo>
                  <a:pt x="373" y="9"/>
                </a:lnTo>
                <a:lnTo>
                  <a:pt x="373" y="9"/>
                </a:lnTo>
                <a:lnTo>
                  <a:pt x="373" y="9"/>
                </a:lnTo>
                <a:lnTo>
                  <a:pt x="373" y="9"/>
                </a:lnTo>
                <a:cubicBezTo>
                  <a:pt x="364" y="9"/>
                  <a:pt x="364" y="9"/>
                  <a:pt x="364" y="9"/>
                </a:cubicBezTo>
                <a:lnTo>
                  <a:pt x="364" y="9"/>
                </a:lnTo>
                <a:lnTo>
                  <a:pt x="364" y="9"/>
                </a:lnTo>
                <a:lnTo>
                  <a:pt x="364" y="9"/>
                </a:lnTo>
                <a:lnTo>
                  <a:pt x="364" y="9"/>
                </a:lnTo>
                <a:lnTo>
                  <a:pt x="364" y="9"/>
                </a:lnTo>
                <a:lnTo>
                  <a:pt x="364" y="9"/>
                </a:lnTo>
                <a:cubicBezTo>
                  <a:pt x="364" y="9"/>
                  <a:pt x="364" y="0"/>
                  <a:pt x="355" y="0"/>
                </a:cubicBezTo>
                <a:lnTo>
                  <a:pt x="355" y="0"/>
                </a:lnTo>
                <a:lnTo>
                  <a:pt x="355" y="0"/>
                </a:lnTo>
                <a:lnTo>
                  <a:pt x="355" y="0"/>
                </a:lnTo>
                <a:lnTo>
                  <a:pt x="355" y="0"/>
                </a:lnTo>
                <a:lnTo>
                  <a:pt x="355" y="0"/>
                </a:lnTo>
                <a:cubicBezTo>
                  <a:pt x="355" y="0"/>
                  <a:pt x="355" y="0"/>
                  <a:pt x="347" y="0"/>
                </a:cubicBezTo>
                <a:lnTo>
                  <a:pt x="347" y="0"/>
                </a:lnTo>
                <a:lnTo>
                  <a:pt x="347" y="0"/>
                </a:lnTo>
                <a:lnTo>
                  <a:pt x="347" y="9"/>
                </a:lnTo>
                <a:lnTo>
                  <a:pt x="347" y="9"/>
                </a:lnTo>
                <a:lnTo>
                  <a:pt x="347" y="9"/>
                </a:lnTo>
                <a:lnTo>
                  <a:pt x="347" y="9"/>
                </a:lnTo>
                <a:cubicBezTo>
                  <a:pt x="338" y="9"/>
                  <a:pt x="338" y="9"/>
                  <a:pt x="338" y="9"/>
                </a:cubicBezTo>
                <a:lnTo>
                  <a:pt x="338" y="9"/>
                </a:lnTo>
                <a:lnTo>
                  <a:pt x="338" y="9"/>
                </a:lnTo>
                <a:lnTo>
                  <a:pt x="338" y="9"/>
                </a:lnTo>
                <a:lnTo>
                  <a:pt x="338" y="9"/>
                </a:lnTo>
                <a:lnTo>
                  <a:pt x="338" y="9"/>
                </a:lnTo>
                <a:lnTo>
                  <a:pt x="338" y="9"/>
                </a:lnTo>
                <a:lnTo>
                  <a:pt x="338" y="9"/>
                </a:lnTo>
                <a:cubicBezTo>
                  <a:pt x="329" y="9"/>
                  <a:pt x="329" y="9"/>
                  <a:pt x="329" y="9"/>
                </a:cubicBezTo>
                <a:cubicBezTo>
                  <a:pt x="329" y="9"/>
                  <a:pt x="329" y="9"/>
                  <a:pt x="329" y="18"/>
                </a:cubicBezTo>
                <a:lnTo>
                  <a:pt x="329" y="18"/>
                </a:lnTo>
                <a:lnTo>
                  <a:pt x="329" y="18"/>
                </a:lnTo>
                <a:lnTo>
                  <a:pt x="329" y="18"/>
                </a:lnTo>
                <a:lnTo>
                  <a:pt x="329" y="18"/>
                </a:lnTo>
                <a:lnTo>
                  <a:pt x="329" y="18"/>
                </a:lnTo>
                <a:lnTo>
                  <a:pt x="329" y="18"/>
                </a:lnTo>
                <a:lnTo>
                  <a:pt x="329" y="18"/>
                </a:lnTo>
                <a:cubicBezTo>
                  <a:pt x="0" y="782"/>
                  <a:pt x="0" y="782"/>
                  <a:pt x="0" y="782"/>
                </a:cubicBezTo>
                <a:lnTo>
                  <a:pt x="0" y="782"/>
                </a:lnTo>
                <a:lnTo>
                  <a:pt x="0" y="782"/>
                </a:lnTo>
                <a:lnTo>
                  <a:pt x="0" y="782"/>
                </a:lnTo>
                <a:lnTo>
                  <a:pt x="0" y="782"/>
                </a:lnTo>
                <a:cubicBezTo>
                  <a:pt x="0" y="782"/>
                  <a:pt x="0" y="782"/>
                  <a:pt x="0" y="791"/>
                </a:cubicBezTo>
                <a:lnTo>
                  <a:pt x="0" y="791"/>
                </a:lnTo>
                <a:lnTo>
                  <a:pt x="0" y="791"/>
                </a:lnTo>
                <a:lnTo>
                  <a:pt x="0" y="791"/>
                </a:lnTo>
                <a:lnTo>
                  <a:pt x="0" y="791"/>
                </a:lnTo>
                <a:lnTo>
                  <a:pt x="0" y="791"/>
                </a:lnTo>
                <a:cubicBezTo>
                  <a:pt x="0" y="791"/>
                  <a:pt x="0" y="791"/>
                  <a:pt x="0" y="800"/>
                </a:cubicBezTo>
                <a:lnTo>
                  <a:pt x="0" y="800"/>
                </a:lnTo>
                <a:lnTo>
                  <a:pt x="0" y="800"/>
                </a:lnTo>
                <a:lnTo>
                  <a:pt x="0" y="800"/>
                </a:lnTo>
                <a:lnTo>
                  <a:pt x="0" y="800"/>
                </a:lnTo>
                <a:cubicBezTo>
                  <a:pt x="0" y="800"/>
                  <a:pt x="0" y="800"/>
                  <a:pt x="0" y="808"/>
                </a:cubicBezTo>
                <a:lnTo>
                  <a:pt x="0" y="808"/>
                </a:lnTo>
                <a:lnTo>
                  <a:pt x="0" y="808"/>
                </a:lnTo>
                <a:lnTo>
                  <a:pt x="0" y="808"/>
                </a:lnTo>
                <a:lnTo>
                  <a:pt x="0" y="808"/>
                </a:lnTo>
                <a:cubicBezTo>
                  <a:pt x="9" y="808"/>
                  <a:pt x="9" y="808"/>
                  <a:pt x="9" y="808"/>
                </a:cubicBezTo>
                <a:lnTo>
                  <a:pt x="9" y="808"/>
                </a:lnTo>
                <a:lnTo>
                  <a:pt x="9" y="808"/>
                </a:lnTo>
                <a:lnTo>
                  <a:pt x="9" y="808"/>
                </a:lnTo>
                <a:lnTo>
                  <a:pt x="9" y="817"/>
                </a:lnTo>
                <a:lnTo>
                  <a:pt x="9" y="817"/>
                </a:lnTo>
                <a:cubicBezTo>
                  <a:pt x="9" y="817"/>
                  <a:pt x="9" y="817"/>
                  <a:pt x="18" y="817"/>
                </a:cubicBezTo>
                <a:lnTo>
                  <a:pt x="18" y="817"/>
                </a:lnTo>
                <a:lnTo>
                  <a:pt x="18" y="817"/>
                </a:lnTo>
                <a:lnTo>
                  <a:pt x="18" y="817"/>
                </a:lnTo>
                <a:lnTo>
                  <a:pt x="18" y="817"/>
                </a:lnTo>
                <a:lnTo>
                  <a:pt x="18" y="817"/>
                </a:lnTo>
                <a:lnTo>
                  <a:pt x="18" y="817"/>
                </a:lnTo>
                <a:cubicBezTo>
                  <a:pt x="18" y="817"/>
                  <a:pt x="18" y="817"/>
                  <a:pt x="27" y="817"/>
                </a:cubicBezTo>
                <a:lnTo>
                  <a:pt x="27" y="817"/>
                </a:lnTo>
                <a:lnTo>
                  <a:pt x="27" y="817"/>
                </a:lnTo>
                <a:lnTo>
                  <a:pt x="27" y="817"/>
                </a:lnTo>
                <a:lnTo>
                  <a:pt x="27" y="817"/>
                </a:lnTo>
                <a:lnTo>
                  <a:pt x="27" y="817"/>
                </a:lnTo>
                <a:lnTo>
                  <a:pt x="36" y="817"/>
                </a:lnTo>
                <a:cubicBezTo>
                  <a:pt x="36" y="817"/>
                  <a:pt x="36" y="817"/>
                  <a:pt x="45" y="817"/>
                </a:cubicBezTo>
                <a:lnTo>
                  <a:pt x="45" y="817"/>
                </a:lnTo>
                <a:lnTo>
                  <a:pt x="45" y="817"/>
                </a:lnTo>
                <a:lnTo>
                  <a:pt x="45" y="817"/>
                </a:lnTo>
                <a:lnTo>
                  <a:pt x="45" y="817"/>
                </a:lnTo>
                <a:cubicBezTo>
                  <a:pt x="355" y="613"/>
                  <a:pt x="355" y="613"/>
                  <a:pt x="355" y="613"/>
                </a:cubicBezTo>
                <a:cubicBezTo>
                  <a:pt x="657" y="817"/>
                  <a:pt x="657" y="817"/>
                  <a:pt x="657" y="817"/>
                </a:cubicBezTo>
                <a:lnTo>
                  <a:pt x="657" y="817"/>
                </a:lnTo>
                <a:cubicBezTo>
                  <a:pt x="657" y="817"/>
                  <a:pt x="657" y="817"/>
                  <a:pt x="666" y="817"/>
                </a:cubicBezTo>
                <a:lnTo>
                  <a:pt x="666" y="817"/>
                </a:lnTo>
                <a:lnTo>
                  <a:pt x="666" y="817"/>
                </a:lnTo>
                <a:cubicBezTo>
                  <a:pt x="666" y="817"/>
                  <a:pt x="666" y="817"/>
                  <a:pt x="675" y="817"/>
                </a:cubicBezTo>
                <a:lnTo>
                  <a:pt x="675" y="817"/>
                </a:lnTo>
                <a:lnTo>
                  <a:pt x="675" y="817"/>
                </a:lnTo>
                <a:lnTo>
                  <a:pt x="675" y="817"/>
                </a:lnTo>
                <a:cubicBezTo>
                  <a:pt x="684" y="817"/>
                  <a:pt x="684" y="817"/>
                  <a:pt x="684" y="817"/>
                </a:cubicBezTo>
                <a:lnTo>
                  <a:pt x="684" y="817"/>
                </a:lnTo>
                <a:lnTo>
                  <a:pt x="684" y="817"/>
                </a:lnTo>
                <a:lnTo>
                  <a:pt x="684" y="817"/>
                </a:lnTo>
                <a:lnTo>
                  <a:pt x="684" y="817"/>
                </a:lnTo>
                <a:cubicBezTo>
                  <a:pt x="684" y="817"/>
                  <a:pt x="684" y="817"/>
                  <a:pt x="693" y="817"/>
                </a:cubicBezTo>
                <a:lnTo>
                  <a:pt x="693" y="817"/>
                </a:lnTo>
                <a:lnTo>
                  <a:pt x="693" y="817"/>
                </a:lnTo>
                <a:lnTo>
                  <a:pt x="693" y="817"/>
                </a:lnTo>
                <a:lnTo>
                  <a:pt x="693" y="817"/>
                </a:lnTo>
                <a:lnTo>
                  <a:pt x="693" y="817"/>
                </a:lnTo>
                <a:lnTo>
                  <a:pt x="693" y="817"/>
                </a:lnTo>
                <a:cubicBezTo>
                  <a:pt x="693" y="817"/>
                  <a:pt x="702" y="817"/>
                  <a:pt x="702" y="808"/>
                </a:cubicBezTo>
                <a:close/>
                <a:moveTo>
                  <a:pt x="373" y="551"/>
                </a:moveTo>
                <a:lnTo>
                  <a:pt x="373" y="551"/>
                </a:lnTo>
                <a:lnTo>
                  <a:pt x="373" y="551"/>
                </a:lnTo>
                <a:lnTo>
                  <a:pt x="373" y="551"/>
                </a:lnTo>
                <a:lnTo>
                  <a:pt x="373" y="551"/>
                </a:lnTo>
                <a:cubicBezTo>
                  <a:pt x="373" y="551"/>
                  <a:pt x="373" y="551"/>
                  <a:pt x="364" y="551"/>
                </a:cubicBezTo>
                <a:lnTo>
                  <a:pt x="364" y="551"/>
                </a:lnTo>
                <a:lnTo>
                  <a:pt x="364" y="551"/>
                </a:lnTo>
                <a:lnTo>
                  <a:pt x="364" y="551"/>
                </a:lnTo>
                <a:lnTo>
                  <a:pt x="364" y="551"/>
                </a:lnTo>
                <a:lnTo>
                  <a:pt x="364" y="551"/>
                </a:lnTo>
                <a:lnTo>
                  <a:pt x="364" y="551"/>
                </a:lnTo>
                <a:cubicBezTo>
                  <a:pt x="355" y="551"/>
                  <a:pt x="355" y="551"/>
                  <a:pt x="355" y="551"/>
                </a:cubicBezTo>
                <a:lnTo>
                  <a:pt x="355" y="551"/>
                </a:lnTo>
                <a:lnTo>
                  <a:pt x="355" y="551"/>
                </a:lnTo>
                <a:lnTo>
                  <a:pt x="355" y="551"/>
                </a:lnTo>
                <a:lnTo>
                  <a:pt x="355" y="551"/>
                </a:lnTo>
                <a:lnTo>
                  <a:pt x="355" y="551"/>
                </a:lnTo>
                <a:cubicBezTo>
                  <a:pt x="347" y="551"/>
                  <a:pt x="347" y="551"/>
                  <a:pt x="347" y="551"/>
                </a:cubicBezTo>
                <a:lnTo>
                  <a:pt x="347" y="551"/>
                </a:lnTo>
                <a:lnTo>
                  <a:pt x="347" y="551"/>
                </a:lnTo>
                <a:lnTo>
                  <a:pt x="347" y="551"/>
                </a:lnTo>
                <a:lnTo>
                  <a:pt x="347" y="551"/>
                </a:lnTo>
                <a:lnTo>
                  <a:pt x="347" y="551"/>
                </a:lnTo>
                <a:lnTo>
                  <a:pt x="338" y="551"/>
                </a:lnTo>
                <a:lnTo>
                  <a:pt x="338" y="551"/>
                </a:lnTo>
                <a:lnTo>
                  <a:pt x="338" y="551"/>
                </a:lnTo>
                <a:lnTo>
                  <a:pt x="338" y="551"/>
                </a:lnTo>
                <a:lnTo>
                  <a:pt x="338" y="551"/>
                </a:lnTo>
                <a:lnTo>
                  <a:pt x="338" y="551"/>
                </a:lnTo>
                <a:cubicBezTo>
                  <a:pt x="98" y="711"/>
                  <a:pt x="98" y="711"/>
                  <a:pt x="98" y="711"/>
                </a:cubicBezTo>
                <a:cubicBezTo>
                  <a:pt x="355" y="107"/>
                  <a:pt x="355" y="107"/>
                  <a:pt x="355" y="107"/>
                </a:cubicBezTo>
                <a:cubicBezTo>
                  <a:pt x="613" y="711"/>
                  <a:pt x="613" y="711"/>
                  <a:pt x="613" y="711"/>
                </a:cubicBezTo>
                <a:lnTo>
                  <a:pt x="373" y="5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98" name="Freeform 492">
            <a:extLst>
              <a:ext uri="{FF2B5EF4-FFF2-40B4-BE49-F238E27FC236}">
                <a16:creationId xmlns:a16="http://schemas.microsoft.com/office/drawing/2014/main" id="{A1131215-A706-4C60-9599-8B16DBD6C96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355183" y="3920518"/>
            <a:ext cx="791246" cy="680840"/>
          </a:xfrm>
          <a:custGeom>
            <a:avLst/>
            <a:gdLst>
              <a:gd name="T0" fmla="*/ 478 w 950"/>
              <a:gd name="T1" fmla="*/ 817 h 818"/>
              <a:gd name="T2" fmla="*/ 478 w 950"/>
              <a:gd name="T3" fmla="*/ 817 h 818"/>
              <a:gd name="T4" fmla="*/ 451 w 950"/>
              <a:gd name="T5" fmla="*/ 808 h 818"/>
              <a:gd name="T6" fmla="*/ 142 w 950"/>
              <a:gd name="T7" fmla="*/ 498 h 818"/>
              <a:gd name="T8" fmla="*/ 142 w 950"/>
              <a:gd name="T9" fmla="*/ 498 h 818"/>
              <a:gd name="T10" fmla="*/ 80 w 950"/>
              <a:gd name="T11" fmla="*/ 436 h 818"/>
              <a:gd name="T12" fmla="*/ 0 w 950"/>
              <a:gd name="T13" fmla="*/ 258 h 818"/>
              <a:gd name="T14" fmla="*/ 80 w 950"/>
              <a:gd name="T15" fmla="*/ 80 h 818"/>
              <a:gd name="T16" fmla="*/ 257 w 950"/>
              <a:gd name="T17" fmla="*/ 0 h 818"/>
              <a:gd name="T18" fmla="*/ 434 w 950"/>
              <a:gd name="T19" fmla="*/ 80 h 818"/>
              <a:gd name="T20" fmla="*/ 478 w 950"/>
              <a:gd name="T21" fmla="*/ 116 h 818"/>
              <a:gd name="T22" fmla="*/ 514 w 950"/>
              <a:gd name="T23" fmla="*/ 80 h 818"/>
              <a:gd name="T24" fmla="*/ 691 w 950"/>
              <a:gd name="T25" fmla="*/ 0 h 818"/>
              <a:gd name="T26" fmla="*/ 869 w 950"/>
              <a:gd name="T27" fmla="*/ 80 h 818"/>
              <a:gd name="T28" fmla="*/ 949 w 950"/>
              <a:gd name="T29" fmla="*/ 258 h 818"/>
              <a:gd name="T30" fmla="*/ 869 w 950"/>
              <a:gd name="T31" fmla="*/ 436 h 818"/>
              <a:gd name="T32" fmla="*/ 869 w 950"/>
              <a:gd name="T33" fmla="*/ 436 h 818"/>
              <a:gd name="T34" fmla="*/ 807 w 950"/>
              <a:gd name="T35" fmla="*/ 498 h 818"/>
              <a:gd name="T36" fmla="*/ 807 w 950"/>
              <a:gd name="T37" fmla="*/ 498 h 818"/>
              <a:gd name="T38" fmla="*/ 496 w 950"/>
              <a:gd name="T39" fmla="*/ 808 h 818"/>
              <a:gd name="T40" fmla="*/ 478 w 950"/>
              <a:gd name="T41" fmla="*/ 817 h 818"/>
              <a:gd name="T42" fmla="*/ 186 w 950"/>
              <a:gd name="T43" fmla="*/ 453 h 818"/>
              <a:gd name="T44" fmla="*/ 186 w 950"/>
              <a:gd name="T45" fmla="*/ 453 h 818"/>
              <a:gd name="T46" fmla="*/ 478 w 950"/>
              <a:gd name="T47" fmla="*/ 746 h 818"/>
              <a:gd name="T48" fmla="*/ 762 w 950"/>
              <a:gd name="T49" fmla="*/ 453 h 818"/>
              <a:gd name="T50" fmla="*/ 771 w 950"/>
              <a:gd name="T51" fmla="*/ 453 h 818"/>
              <a:gd name="T52" fmla="*/ 833 w 950"/>
              <a:gd name="T53" fmla="*/ 391 h 818"/>
              <a:gd name="T54" fmla="*/ 887 w 950"/>
              <a:gd name="T55" fmla="*/ 258 h 818"/>
              <a:gd name="T56" fmla="*/ 833 w 950"/>
              <a:gd name="T57" fmla="*/ 116 h 818"/>
              <a:gd name="T58" fmla="*/ 691 w 950"/>
              <a:gd name="T59" fmla="*/ 63 h 818"/>
              <a:gd name="T60" fmla="*/ 558 w 950"/>
              <a:gd name="T61" fmla="*/ 116 h 818"/>
              <a:gd name="T62" fmla="*/ 496 w 950"/>
              <a:gd name="T63" fmla="*/ 178 h 818"/>
              <a:gd name="T64" fmla="*/ 478 w 950"/>
              <a:gd name="T65" fmla="*/ 187 h 818"/>
              <a:gd name="T66" fmla="*/ 451 w 950"/>
              <a:gd name="T67" fmla="*/ 178 h 818"/>
              <a:gd name="T68" fmla="*/ 390 w 950"/>
              <a:gd name="T69" fmla="*/ 116 h 818"/>
              <a:gd name="T70" fmla="*/ 257 w 950"/>
              <a:gd name="T71" fmla="*/ 63 h 818"/>
              <a:gd name="T72" fmla="*/ 115 w 950"/>
              <a:gd name="T73" fmla="*/ 116 h 818"/>
              <a:gd name="T74" fmla="*/ 62 w 950"/>
              <a:gd name="T75" fmla="*/ 258 h 818"/>
              <a:gd name="T76" fmla="*/ 115 w 950"/>
              <a:gd name="T77" fmla="*/ 391 h 818"/>
              <a:gd name="T78" fmla="*/ 186 w 950"/>
              <a:gd name="T79" fmla="*/ 453 h 818"/>
              <a:gd name="T80" fmla="*/ 851 w 950"/>
              <a:gd name="T81" fmla="*/ 409 h 818"/>
              <a:gd name="T82" fmla="*/ 851 w 950"/>
              <a:gd name="T83" fmla="*/ 409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50" h="818">
                <a:moveTo>
                  <a:pt x="478" y="817"/>
                </a:moveTo>
                <a:lnTo>
                  <a:pt x="478" y="817"/>
                </a:lnTo>
                <a:cubicBezTo>
                  <a:pt x="469" y="817"/>
                  <a:pt x="461" y="817"/>
                  <a:pt x="451" y="808"/>
                </a:cubicBezTo>
                <a:cubicBezTo>
                  <a:pt x="142" y="498"/>
                  <a:pt x="142" y="498"/>
                  <a:pt x="142" y="498"/>
                </a:cubicBezTo>
                <a:lnTo>
                  <a:pt x="142" y="498"/>
                </a:lnTo>
                <a:cubicBezTo>
                  <a:pt x="80" y="436"/>
                  <a:pt x="80" y="436"/>
                  <a:pt x="80" y="436"/>
                </a:cubicBezTo>
                <a:cubicBezTo>
                  <a:pt x="26" y="382"/>
                  <a:pt x="0" y="320"/>
                  <a:pt x="0" y="258"/>
                </a:cubicBezTo>
                <a:cubicBezTo>
                  <a:pt x="0" y="187"/>
                  <a:pt x="26" y="125"/>
                  <a:pt x="80" y="80"/>
                </a:cubicBezTo>
                <a:cubicBezTo>
                  <a:pt x="124" y="27"/>
                  <a:pt x="186" y="0"/>
                  <a:pt x="257" y="0"/>
                </a:cubicBezTo>
                <a:cubicBezTo>
                  <a:pt x="319" y="0"/>
                  <a:pt x="390" y="27"/>
                  <a:pt x="434" y="80"/>
                </a:cubicBezTo>
                <a:cubicBezTo>
                  <a:pt x="478" y="116"/>
                  <a:pt x="478" y="116"/>
                  <a:pt x="478" y="116"/>
                </a:cubicBezTo>
                <a:cubicBezTo>
                  <a:pt x="514" y="80"/>
                  <a:pt x="514" y="80"/>
                  <a:pt x="514" y="80"/>
                </a:cubicBezTo>
                <a:cubicBezTo>
                  <a:pt x="567" y="27"/>
                  <a:pt x="629" y="0"/>
                  <a:pt x="691" y="0"/>
                </a:cubicBezTo>
                <a:cubicBezTo>
                  <a:pt x="762" y="0"/>
                  <a:pt x="825" y="27"/>
                  <a:pt x="869" y="80"/>
                </a:cubicBezTo>
                <a:cubicBezTo>
                  <a:pt x="922" y="125"/>
                  <a:pt x="949" y="187"/>
                  <a:pt x="949" y="258"/>
                </a:cubicBezTo>
                <a:cubicBezTo>
                  <a:pt x="949" y="320"/>
                  <a:pt x="922" y="382"/>
                  <a:pt x="869" y="436"/>
                </a:cubicBezTo>
                <a:lnTo>
                  <a:pt x="869" y="436"/>
                </a:lnTo>
                <a:cubicBezTo>
                  <a:pt x="807" y="498"/>
                  <a:pt x="807" y="498"/>
                  <a:pt x="807" y="498"/>
                </a:cubicBezTo>
                <a:lnTo>
                  <a:pt x="807" y="498"/>
                </a:lnTo>
                <a:cubicBezTo>
                  <a:pt x="496" y="808"/>
                  <a:pt x="496" y="808"/>
                  <a:pt x="496" y="808"/>
                </a:cubicBezTo>
                <a:cubicBezTo>
                  <a:pt x="487" y="817"/>
                  <a:pt x="478" y="817"/>
                  <a:pt x="478" y="817"/>
                </a:cubicBezTo>
                <a:close/>
                <a:moveTo>
                  <a:pt x="186" y="453"/>
                </a:moveTo>
                <a:lnTo>
                  <a:pt x="186" y="453"/>
                </a:lnTo>
                <a:cubicBezTo>
                  <a:pt x="478" y="746"/>
                  <a:pt x="478" y="746"/>
                  <a:pt x="478" y="746"/>
                </a:cubicBezTo>
                <a:cubicBezTo>
                  <a:pt x="762" y="453"/>
                  <a:pt x="762" y="453"/>
                  <a:pt x="762" y="453"/>
                </a:cubicBezTo>
                <a:cubicBezTo>
                  <a:pt x="762" y="453"/>
                  <a:pt x="762" y="453"/>
                  <a:pt x="771" y="453"/>
                </a:cubicBezTo>
                <a:cubicBezTo>
                  <a:pt x="833" y="391"/>
                  <a:pt x="833" y="391"/>
                  <a:pt x="833" y="391"/>
                </a:cubicBezTo>
                <a:cubicBezTo>
                  <a:pt x="869" y="356"/>
                  <a:pt x="887" y="302"/>
                  <a:pt x="887" y="258"/>
                </a:cubicBezTo>
                <a:cubicBezTo>
                  <a:pt x="887" y="205"/>
                  <a:pt x="869" y="151"/>
                  <a:pt x="833" y="116"/>
                </a:cubicBezTo>
                <a:cubicBezTo>
                  <a:pt x="798" y="80"/>
                  <a:pt x="745" y="63"/>
                  <a:pt x="691" y="63"/>
                </a:cubicBezTo>
                <a:cubicBezTo>
                  <a:pt x="647" y="63"/>
                  <a:pt x="594" y="80"/>
                  <a:pt x="558" y="116"/>
                </a:cubicBezTo>
                <a:cubicBezTo>
                  <a:pt x="496" y="178"/>
                  <a:pt x="496" y="178"/>
                  <a:pt x="496" y="178"/>
                </a:cubicBezTo>
                <a:cubicBezTo>
                  <a:pt x="487" y="187"/>
                  <a:pt x="478" y="187"/>
                  <a:pt x="478" y="187"/>
                </a:cubicBezTo>
                <a:cubicBezTo>
                  <a:pt x="469" y="187"/>
                  <a:pt x="461" y="187"/>
                  <a:pt x="451" y="178"/>
                </a:cubicBezTo>
                <a:cubicBezTo>
                  <a:pt x="390" y="116"/>
                  <a:pt x="390" y="116"/>
                  <a:pt x="390" y="116"/>
                </a:cubicBezTo>
                <a:cubicBezTo>
                  <a:pt x="355" y="80"/>
                  <a:pt x="310" y="63"/>
                  <a:pt x="257" y="63"/>
                </a:cubicBezTo>
                <a:cubicBezTo>
                  <a:pt x="204" y="63"/>
                  <a:pt x="159" y="80"/>
                  <a:pt x="115" y="116"/>
                </a:cubicBezTo>
                <a:cubicBezTo>
                  <a:pt x="80" y="151"/>
                  <a:pt x="62" y="205"/>
                  <a:pt x="62" y="258"/>
                </a:cubicBezTo>
                <a:cubicBezTo>
                  <a:pt x="62" y="302"/>
                  <a:pt x="80" y="356"/>
                  <a:pt x="115" y="391"/>
                </a:cubicBezTo>
                <a:cubicBezTo>
                  <a:pt x="186" y="453"/>
                  <a:pt x="186" y="453"/>
                  <a:pt x="186" y="453"/>
                </a:cubicBezTo>
                <a:close/>
                <a:moveTo>
                  <a:pt x="851" y="409"/>
                </a:moveTo>
                <a:lnTo>
                  <a:pt x="851" y="40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99" name="Freeform 493">
            <a:extLst>
              <a:ext uri="{FF2B5EF4-FFF2-40B4-BE49-F238E27FC236}">
                <a16:creationId xmlns:a16="http://schemas.microsoft.com/office/drawing/2014/main" id="{7F549E1F-F9DF-4345-BF65-41E1D30DB0F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48579" y="3861635"/>
            <a:ext cx="489470" cy="772844"/>
          </a:xfrm>
          <a:custGeom>
            <a:avLst/>
            <a:gdLst>
              <a:gd name="T0" fmla="*/ 302 w 587"/>
              <a:gd name="T1" fmla="*/ 924 h 925"/>
              <a:gd name="T2" fmla="*/ 302 w 587"/>
              <a:gd name="T3" fmla="*/ 924 h 925"/>
              <a:gd name="T4" fmla="*/ 275 w 587"/>
              <a:gd name="T5" fmla="*/ 906 h 925"/>
              <a:gd name="T6" fmla="*/ 142 w 587"/>
              <a:gd name="T7" fmla="*/ 666 h 925"/>
              <a:gd name="T8" fmla="*/ 0 w 587"/>
              <a:gd name="T9" fmla="*/ 294 h 925"/>
              <a:gd name="T10" fmla="*/ 293 w 587"/>
              <a:gd name="T11" fmla="*/ 0 h 925"/>
              <a:gd name="T12" fmla="*/ 586 w 587"/>
              <a:gd name="T13" fmla="*/ 294 h 925"/>
              <a:gd name="T14" fmla="*/ 453 w 587"/>
              <a:gd name="T15" fmla="*/ 666 h 925"/>
              <a:gd name="T16" fmla="*/ 328 w 587"/>
              <a:gd name="T17" fmla="*/ 906 h 925"/>
              <a:gd name="T18" fmla="*/ 302 w 587"/>
              <a:gd name="T19" fmla="*/ 924 h 925"/>
              <a:gd name="T20" fmla="*/ 293 w 587"/>
              <a:gd name="T21" fmla="*/ 54 h 925"/>
              <a:gd name="T22" fmla="*/ 293 w 587"/>
              <a:gd name="T23" fmla="*/ 54 h 925"/>
              <a:gd name="T24" fmla="*/ 62 w 587"/>
              <a:gd name="T25" fmla="*/ 294 h 925"/>
              <a:gd name="T26" fmla="*/ 195 w 587"/>
              <a:gd name="T27" fmla="*/ 640 h 925"/>
              <a:gd name="T28" fmla="*/ 302 w 587"/>
              <a:gd name="T29" fmla="*/ 835 h 925"/>
              <a:gd name="T30" fmla="*/ 399 w 587"/>
              <a:gd name="T31" fmla="*/ 640 h 925"/>
              <a:gd name="T32" fmla="*/ 524 w 587"/>
              <a:gd name="T33" fmla="*/ 294 h 925"/>
              <a:gd name="T34" fmla="*/ 293 w 587"/>
              <a:gd name="T35" fmla="*/ 54 h 9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87" h="925">
                <a:moveTo>
                  <a:pt x="302" y="924"/>
                </a:moveTo>
                <a:lnTo>
                  <a:pt x="302" y="924"/>
                </a:lnTo>
                <a:cubicBezTo>
                  <a:pt x="284" y="924"/>
                  <a:pt x="275" y="915"/>
                  <a:pt x="275" y="906"/>
                </a:cubicBezTo>
                <a:cubicBezTo>
                  <a:pt x="275" y="906"/>
                  <a:pt x="204" y="800"/>
                  <a:pt x="142" y="666"/>
                </a:cubicBezTo>
                <a:cubicBezTo>
                  <a:pt x="44" y="489"/>
                  <a:pt x="0" y="365"/>
                  <a:pt x="0" y="294"/>
                </a:cubicBezTo>
                <a:cubicBezTo>
                  <a:pt x="0" y="125"/>
                  <a:pt x="133" y="0"/>
                  <a:pt x="293" y="0"/>
                </a:cubicBezTo>
                <a:cubicBezTo>
                  <a:pt x="453" y="0"/>
                  <a:pt x="586" y="125"/>
                  <a:pt x="586" y="294"/>
                </a:cubicBezTo>
                <a:cubicBezTo>
                  <a:pt x="586" y="365"/>
                  <a:pt x="541" y="489"/>
                  <a:pt x="453" y="666"/>
                </a:cubicBezTo>
                <a:cubicBezTo>
                  <a:pt x="391" y="800"/>
                  <a:pt x="328" y="906"/>
                  <a:pt x="328" y="906"/>
                </a:cubicBezTo>
                <a:cubicBezTo>
                  <a:pt x="319" y="915"/>
                  <a:pt x="311" y="924"/>
                  <a:pt x="302" y="924"/>
                </a:cubicBezTo>
                <a:close/>
                <a:moveTo>
                  <a:pt x="293" y="54"/>
                </a:moveTo>
                <a:lnTo>
                  <a:pt x="293" y="54"/>
                </a:lnTo>
                <a:cubicBezTo>
                  <a:pt x="169" y="54"/>
                  <a:pt x="62" y="160"/>
                  <a:pt x="62" y="294"/>
                </a:cubicBezTo>
                <a:cubicBezTo>
                  <a:pt x="62" y="338"/>
                  <a:pt x="80" y="436"/>
                  <a:pt x="195" y="640"/>
                </a:cubicBezTo>
                <a:cubicBezTo>
                  <a:pt x="231" y="720"/>
                  <a:pt x="275" y="791"/>
                  <a:pt x="302" y="835"/>
                </a:cubicBezTo>
                <a:cubicBezTo>
                  <a:pt x="319" y="791"/>
                  <a:pt x="364" y="720"/>
                  <a:pt x="399" y="640"/>
                </a:cubicBezTo>
                <a:cubicBezTo>
                  <a:pt x="506" y="436"/>
                  <a:pt x="524" y="338"/>
                  <a:pt x="524" y="294"/>
                </a:cubicBezTo>
                <a:cubicBezTo>
                  <a:pt x="524" y="160"/>
                  <a:pt x="426" y="54"/>
                  <a:pt x="293" y="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100" name="Freeform 494">
            <a:extLst>
              <a:ext uri="{FF2B5EF4-FFF2-40B4-BE49-F238E27FC236}">
                <a16:creationId xmlns:a16="http://schemas.microsoft.com/office/drawing/2014/main" id="{37981972-E679-4476-B7AF-C51C0DE892B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981066" y="3983082"/>
            <a:ext cx="231855" cy="231852"/>
          </a:xfrm>
          <a:custGeom>
            <a:avLst/>
            <a:gdLst>
              <a:gd name="T0" fmla="*/ 133 w 276"/>
              <a:gd name="T1" fmla="*/ 276 h 277"/>
              <a:gd name="T2" fmla="*/ 133 w 276"/>
              <a:gd name="T3" fmla="*/ 276 h 277"/>
              <a:gd name="T4" fmla="*/ 0 w 276"/>
              <a:gd name="T5" fmla="*/ 142 h 277"/>
              <a:gd name="T6" fmla="*/ 133 w 276"/>
              <a:gd name="T7" fmla="*/ 0 h 277"/>
              <a:gd name="T8" fmla="*/ 275 w 276"/>
              <a:gd name="T9" fmla="*/ 142 h 277"/>
              <a:gd name="T10" fmla="*/ 133 w 276"/>
              <a:gd name="T11" fmla="*/ 276 h 277"/>
              <a:gd name="T12" fmla="*/ 133 w 276"/>
              <a:gd name="T13" fmla="*/ 63 h 277"/>
              <a:gd name="T14" fmla="*/ 133 w 276"/>
              <a:gd name="T15" fmla="*/ 63 h 277"/>
              <a:gd name="T16" fmla="*/ 62 w 276"/>
              <a:gd name="T17" fmla="*/ 142 h 277"/>
              <a:gd name="T18" fmla="*/ 133 w 276"/>
              <a:gd name="T19" fmla="*/ 213 h 277"/>
              <a:gd name="T20" fmla="*/ 213 w 276"/>
              <a:gd name="T21" fmla="*/ 142 h 277"/>
              <a:gd name="T22" fmla="*/ 133 w 276"/>
              <a:gd name="T23" fmla="*/ 63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6" h="277">
                <a:moveTo>
                  <a:pt x="133" y="276"/>
                </a:moveTo>
                <a:lnTo>
                  <a:pt x="133" y="276"/>
                </a:lnTo>
                <a:cubicBezTo>
                  <a:pt x="62" y="276"/>
                  <a:pt x="0" y="213"/>
                  <a:pt x="0" y="142"/>
                </a:cubicBezTo>
                <a:cubicBezTo>
                  <a:pt x="0" y="63"/>
                  <a:pt x="62" y="0"/>
                  <a:pt x="133" y="0"/>
                </a:cubicBezTo>
                <a:cubicBezTo>
                  <a:pt x="213" y="0"/>
                  <a:pt x="275" y="63"/>
                  <a:pt x="275" y="142"/>
                </a:cubicBezTo>
                <a:cubicBezTo>
                  <a:pt x="275" y="213"/>
                  <a:pt x="213" y="276"/>
                  <a:pt x="133" y="276"/>
                </a:cubicBezTo>
                <a:close/>
                <a:moveTo>
                  <a:pt x="133" y="63"/>
                </a:moveTo>
                <a:lnTo>
                  <a:pt x="133" y="63"/>
                </a:lnTo>
                <a:cubicBezTo>
                  <a:pt x="88" y="63"/>
                  <a:pt x="62" y="98"/>
                  <a:pt x="62" y="142"/>
                </a:cubicBezTo>
                <a:cubicBezTo>
                  <a:pt x="62" y="178"/>
                  <a:pt x="88" y="213"/>
                  <a:pt x="133" y="213"/>
                </a:cubicBezTo>
                <a:cubicBezTo>
                  <a:pt x="177" y="213"/>
                  <a:pt x="213" y="178"/>
                  <a:pt x="213" y="142"/>
                </a:cubicBezTo>
                <a:cubicBezTo>
                  <a:pt x="213" y="98"/>
                  <a:pt x="177" y="63"/>
                  <a:pt x="133" y="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99999"/>
              </a:solidFill>
              <a:effectLst/>
              <a:uLnTx/>
              <a:uFillTx/>
            </a:endParaRPr>
          </a:p>
        </p:txBody>
      </p:sp>
      <p:sp>
        <p:nvSpPr>
          <p:cNvPr id="105" name="Text Placeholder 36">
            <a:extLst>
              <a:ext uri="{FF2B5EF4-FFF2-40B4-BE49-F238E27FC236}">
                <a16:creationId xmlns:a16="http://schemas.microsoft.com/office/drawing/2014/main" id="{D3574E83-5C90-495A-AB88-E70749EAE5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26807" y="4798262"/>
            <a:ext cx="2748423" cy="1459187"/>
          </a:xfrm>
        </p:spPr>
        <p:txBody>
          <a:bodyPr/>
          <a:lstStyle>
            <a:lvl1pPr marL="0" indent="0" algn="ctr">
              <a:buNone/>
              <a:defRPr kumimoji="0" lang="en-US" sz="2700" b="1" i="0" u="none" strike="noStrike" kern="0" cap="all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6" name="Text Placeholder 36">
            <a:extLst>
              <a:ext uri="{FF2B5EF4-FFF2-40B4-BE49-F238E27FC236}">
                <a16:creationId xmlns:a16="http://schemas.microsoft.com/office/drawing/2014/main" id="{1EC03A98-CECE-4058-925D-D30CFBAB4A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57393" y="4779201"/>
            <a:ext cx="2748423" cy="1459187"/>
          </a:xfrm>
        </p:spPr>
        <p:txBody>
          <a:bodyPr/>
          <a:lstStyle>
            <a:lvl1pPr marL="0" indent="0" algn="ctr">
              <a:buNone/>
              <a:defRPr kumimoji="0" lang="en-US" sz="2700" b="1" i="0" u="none" strike="noStrike" kern="0" cap="all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7" name="Text Placeholder 36">
            <a:extLst>
              <a:ext uri="{FF2B5EF4-FFF2-40B4-BE49-F238E27FC236}">
                <a16:creationId xmlns:a16="http://schemas.microsoft.com/office/drawing/2014/main" id="{74B167ED-3130-4343-BE38-6B0A45F099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372567" y="4779200"/>
            <a:ext cx="2748423" cy="1459187"/>
          </a:xfrm>
        </p:spPr>
        <p:txBody>
          <a:bodyPr/>
          <a:lstStyle>
            <a:lvl1pPr marL="0" indent="0" algn="ctr">
              <a:buNone/>
              <a:defRPr kumimoji="0" lang="en-US" sz="2700" b="1" i="0" u="none" strike="noStrike" kern="0" cap="all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08" name="Text Placeholder 36">
            <a:extLst>
              <a:ext uri="{FF2B5EF4-FFF2-40B4-BE49-F238E27FC236}">
                <a16:creationId xmlns:a16="http://schemas.microsoft.com/office/drawing/2014/main" id="{CB144764-B15A-44A5-8001-7268A85145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697500" y="4759816"/>
            <a:ext cx="2748423" cy="1459187"/>
          </a:xfrm>
        </p:spPr>
        <p:txBody>
          <a:bodyPr/>
          <a:lstStyle>
            <a:lvl1pPr marL="0" indent="0" algn="ctr">
              <a:buNone/>
              <a:defRPr kumimoji="0" lang="en-US" sz="2700" b="1" i="0" u="none" strike="noStrike" kern="0" cap="all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87517507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1C55-B3CE-44CA-B778-0666F00C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A34E6C-44CA-4457-AFAF-B7C160416C1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877771" y="1047695"/>
            <a:ext cx="2532459" cy="40793"/>
            <a:chOff x="9673249" y="2043533"/>
            <a:chExt cx="7919727" cy="127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5D8760-AECC-4B2B-8628-6AAB668527A2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6E1297A-E525-4C69-B05D-75E8D9B05B83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B2B902-C32E-4562-9720-6ABFEEE4812C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64EB68-963F-470A-A626-0A7FF31D2336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3D1942-083A-4CD0-B51B-84E61D2966F0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A7D1B98-ABBC-4857-AAB2-5566960EF3B6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36" name="Line 408">
            <a:extLst>
              <a:ext uri="{FF2B5EF4-FFF2-40B4-BE49-F238E27FC236}">
                <a16:creationId xmlns:a16="http://schemas.microsoft.com/office/drawing/2014/main" id="{F1F5B2E0-039B-44C3-B7E5-24299510C761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-13752" y="4531031"/>
            <a:ext cx="18315504" cy="4122"/>
          </a:xfrm>
          <a:prstGeom prst="line">
            <a:avLst/>
          </a:prstGeom>
          <a:noFill/>
          <a:ln w="63500" cap="flat">
            <a:solidFill>
              <a:srgbClr val="FFFFFF">
                <a:lumMod val="50000"/>
                <a:alpha val="2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37" name="Freeform 409">
            <a:extLst>
              <a:ext uri="{FF2B5EF4-FFF2-40B4-BE49-F238E27FC236}">
                <a16:creationId xmlns:a16="http://schemas.microsoft.com/office/drawing/2014/main" id="{027F1811-0685-4BDF-A5AD-7649297B320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94365" y="2993056"/>
            <a:ext cx="3451164" cy="3084197"/>
          </a:xfrm>
          <a:custGeom>
            <a:avLst/>
            <a:gdLst>
              <a:gd name="T0" fmla="*/ 2487 w 3690"/>
              <a:gd name="T1" fmla="*/ 0 h 3299"/>
              <a:gd name="T2" fmla="*/ 2487 w 3690"/>
              <a:gd name="T3" fmla="*/ 0 h 3299"/>
              <a:gd name="T4" fmla="*/ 1194 w 3690"/>
              <a:gd name="T5" fmla="*/ 0 h 3299"/>
              <a:gd name="T6" fmla="*/ 743 w 3690"/>
              <a:gd name="T7" fmla="*/ 260 h 3299"/>
              <a:gd name="T8" fmla="*/ 92 w 3690"/>
              <a:gd name="T9" fmla="*/ 1385 h 3299"/>
              <a:gd name="T10" fmla="*/ 92 w 3690"/>
              <a:gd name="T11" fmla="*/ 1913 h 3299"/>
              <a:gd name="T12" fmla="*/ 743 w 3690"/>
              <a:gd name="T13" fmla="*/ 3031 h 3299"/>
              <a:gd name="T14" fmla="*/ 1194 w 3690"/>
              <a:gd name="T15" fmla="*/ 3298 h 3299"/>
              <a:gd name="T16" fmla="*/ 2487 w 3690"/>
              <a:gd name="T17" fmla="*/ 3298 h 3299"/>
              <a:gd name="T18" fmla="*/ 2946 w 3690"/>
              <a:gd name="T19" fmla="*/ 3031 h 3299"/>
              <a:gd name="T20" fmla="*/ 3589 w 3690"/>
              <a:gd name="T21" fmla="*/ 1913 h 3299"/>
              <a:gd name="T22" fmla="*/ 3589 w 3690"/>
              <a:gd name="T23" fmla="*/ 1385 h 3299"/>
              <a:gd name="T24" fmla="*/ 2946 w 3690"/>
              <a:gd name="T25" fmla="*/ 260 h 3299"/>
              <a:gd name="T26" fmla="*/ 2487 w 3690"/>
              <a:gd name="T27" fmla="*/ 0 h 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690" h="3299">
                <a:moveTo>
                  <a:pt x="2487" y="0"/>
                </a:moveTo>
                <a:lnTo>
                  <a:pt x="2487" y="0"/>
                </a:lnTo>
                <a:cubicBezTo>
                  <a:pt x="1194" y="0"/>
                  <a:pt x="1194" y="0"/>
                  <a:pt x="1194" y="0"/>
                </a:cubicBezTo>
                <a:cubicBezTo>
                  <a:pt x="1003" y="0"/>
                  <a:pt x="834" y="100"/>
                  <a:pt x="743" y="260"/>
                </a:cubicBezTo>
                <a:cubicBezTo>
                  <a:pt x="92" y="1385"/>
                  <a:pt x="92" y="1385"/>
                  <a:pt x="92" y="1385"/>
                </a:cubicBezTo>
                <a:cubicBezTo>
                  <a:pt x="0" y="1546"/>
                  <a:pt x="0" y="1745"/>
                  <a:pt x="92" y="1913"/>
                </a:cubicBezTo>
                <a:cubicBezTo>
                  <a:pt x="743" y="3031"/>
                  <a:pt x="743" y="3031"/>
                  <a:pt x="743" y="3031"/>
                </a:cubicBezTo>
                <a:cubicBezTo>
                  <a:pt x="834" y="3199"/>
                  <a:pt x="1003" y="3298"/>
                  <a:pt x="1194" y="3298"/>
                </a:cubicBezTo>
                <a:cubicBezTo>
                  <a:pt x="2487" y="3298"/>
                  <a:pt x="2487" y="3298"/>
                  <a:pt x="2487" y="3298"/>
                </a:cubicBezTo>
                <a:cubicBezTo>
                  <a:pt x="2679" y="3298"/>
                  <a:pt x="2855" y="3199"/>
                  <a:pt x="2946" y="3031"/>
                </a:cubicBezTo>
                <a:cubicBezTo>
                  <a:pt x="3589" y="1913"/>
                  <a:pt x="3589" y="1913"/>
                  <a:pt x="3589" y="1913"/>
                </a:cubicBezTo>
                <a:cubicBezTo>
                  <a:pt x="3689" y="1745"/>
                  <a:pt x="3689" y="1546"/>
                  <a:pt x="3589" y="1385"/>
                </a:cubicBezTo>
                <a:cubicBezTo>
                  <a:pt x="2946" y="260"/>
                  <a:pt x="2946" y="260"/>
                  <a:pt x="2946" y="260"/>
                </a:cubicBezTo>
                <a:cubicBezTo>
                  <a:pt x="2855" y="100"/>
                  <a:pt x="2679" y="0"/>
                  <a:pt x="2487" y="0"/>
                </a:cubicBezTo>
              </a:path>
            </a:pathLst>
          </a:custGeom>
          <a:solidFill>
            <a:srgbClr val="FEFFFF"/>
          </a:solidFill>
          <a:ln w="63500" cap="flat">
            <a:solidFill>
              <a:srgbClr val="89F3D3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38" name="Freeform 410">
            <a:extLst>
              <a:ext uri="{FF2B5EF4-FFF2-40B4-BE49-F238E27FC236}">
                <a16:creationId xmlns:a16="http://schemas.microsoft.com/office/drawing/2014/main" id="{B9E7ABFA-9FA9-4BCF-937C-211429F3159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88757" y="2993056"/>
            <a:ext cx="3451167" cy="3084197"/>
          </a:xfrm>
          <a:custGeom>
            <a:avLst/>
            <a:gdLst>
              <a:gd name="T0" fmla="*/ 2487 w 3690"/>
              <a:gd name="T1" fmla="*/ 0 h 3299"/>
              <a:gd name="T2" fmla="*/ 2487 w 3690"/>
              <a:gd name="T3" fmla="*/ 0 h 3299"/>
              <a:gd name="T4" fmla="*/ 1194 w 3690"/>
              <a:gd name="T5" fmla="*/ 0 h 3299"/>
              <a:gd name="T6" fmla="*/ 743 w 3690"/>
              <a:gd name="T7" fmla="*/ 260 h 3299"/>
              <a:gd name="T8" fmla="*/ 92 w 3690"/>
              <a:gd name="T9" fmla="*/ 1385 h 3299"/>
              <a:gd name="T10" fmla="*/ 92 w 3690"/>
              <a:gd name="T11" fmla="*/ 1913 h 3299"/>
              <a:gd name="T12" fmla="*/ 743 w 3690"/>
              <a:gd name="T13" fmla="*/ 3031 h 3299"/>
              <a:gd name="T14" fmla="*/ 1194 w 3690"/>
              <a:gd name="T15" fmla="*/ 3298 h 3299"/>
              <a:gd name="T16" fmla="*/ 2487 w 3690"/>
              <a:gd name="T17" fmla="*/ 3298 h 3299"/>
              <a:gd name="T18" fmla="*/ 2947 w 3690"/>
              <a:gd name="T19" fmla="*/ 3031 h 3299"/>
              <a:gd name="T20" fmla="*/ 3589 w 3690"/>
              <a:gd name="T21" fmla="*/ 1913 h 3299"/>
              <a:gd name="T22" fmla="*/ 3589 w 3690"/>
              <a:gd name="T23" fmla="*/ 1385 h 3299"/>
              <a:gd name="T24" fmla="*/ 2947 w 3690"/>
              <a:gd name="T25" fmla="*/ 260 h 3299"/>
              <a:gd name="T26" fmla="*/ 2487 w 3690"/>
              <a:gd name="T27" fmla="*/ 0 h 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690" h="3299">
                <a:moveTo>
                  <a:pt x="2487" y="0"/>
                </a:moveTo>
                <a:lnTo>
                  <a:pt x="2487" y="0"/>
                </a:lnTo>
                <a:cubicBezTo>
                  <a:pt x="1194" y="0"/>
                  <a:pt x="1194" y="0"/>
                  <a:pt x="1194" y="0"/>
                </a:cubicBezTo>
                <a:cubicBezTo>
                  <a:pt x="1003" y="0"/>
                  <a:pt x="835" y="100"/>
                  <a:pt x="743" y="260"/>
                </a:cubicBezTo>
                <a:cubicBezTo>
                  <a:pt x="92" y="1385"/>
                  <a:pt x="92" y="1385"/>
                  <a:pt x="92" y="1385"/>
                </a:cubicBezTo>
                <a:cubicBezTo>
                  <a:pt x="0" y="1546"/>
                  <a:pt x="0" y="1745"/>
                  <a:pt x="92" y="1913"/>
                </a:cubicBezTo>
                <a:cubicBezTo>
                  <a:pt x="743" y="3031"/>
                  <a:pt x="743" y="3031"/>
                  <a:pt x="743" y="3031"/>
                </a:cubicBezTo>
                <a:cubicBezTo>
                  <a:pt x="835" y="3199"/>
                  <a:pt x="1003" y="3298"/>
                  <a:pt x="1194" y="3298"/>
                </a:cubicBezTo>
                <a:cubicBezTo>
                  <a:pt x="2487" y="3298"/>
                  <a:pt x="2487" y="3298"/>
                  <a:pt x="2487" y="3298"/>
                </a:cubicBezTo>
                <a:cubicBezTo>
                  <a:pt x="2679" y="3298"/>
                  <a:pt x="2847" y="3199"/>
                  <a:pt x="2947" y="3031"/>
                </a:cubicBezTo>
                <a:cubicBezTo>
                  <a:pt x="3589" y="1913"/>
                  <a:pt x="3589" y="1913"/>
                  <a:pt x="3589" y="1913"/>
                </a:cubicBezTo>
                <a:cubicBezTo>
                  <a:pt x="3689" y="1745"/>
                  <a:pt x="3689" y="1546"/>
                  <a:pt x="3589" y="1385"/>
                </a:cubicBezTo>
                <a:cubicBezTo>
                  <a:pt x="2947" y="260"/>
                  <a:pt x="2947" y="260"/>
                  <a:pt x="2947" y="260"/>
                </a:cubicBezTo>
                <a:cubicBezTo>
                  <a:pt x="2847" y="100"/>
                  <a:pt x="2679" y="0"/>
                  <a:pt x="2487" y="0"/>
                </a:cubicBezTo>
              </a:path>
            </a:pathLst>
          </a:custGeom>
          <a:solidFill>
            <a:srgbClr val="FEFFFF"/>
          </a:solidFill>
          <a:ln w="63500" cap="flat">
            <a:solidFill>
              <a:srgbClr val="69B8F8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39" name="Freeform 411">
            <a:extLst>
              <a:ext uri="{FF2B5EF4-FFF2-40B4-BE49-F238E27FC236}">
                <a16:creationId xmlns:a16="http://schemas.microsoft.com/office/drawing/2014/main" id="{46C6BCB6-276A-4AB5-8D69-BA15240FDE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74904" y="2993056"/>
            <a:ext cx="3455289" cy="3084197"/>
          </a:xfrm>
          <a:custGeom>
            <a:avLst/>
            <a:gdLst>
              <a:gd name="T0" fmla="*/ 2495 w 3697"/>
              <a:gd name="T1" fmla="*/ 0 h 3299"/>
              <a:gd name="T2" fmla="*/ 2495 w 3697"/>
              <a:gd name="T3" fmla="*/ 0 h 3299"/>
              <a:gd name="T4" fmla="*/ 1201 w 3697"/>
              <a:gd name="T5" fmla="*/ 0 h 3299"/>
              <a:gd name="T6" fmla="*/ 742 w 3697"/>
              <a:gd name="T7" fmla="*/ 260 h 3299"/>
              <a:gd name="T8" fmla="*/ 99 w 3697"/>
              <a:gd name="T9" fmla="*/ 1385 h 3299"/>
              <a:gd name="T10" fmla="*/ 99 w 3697"/>
              <a:gd name="T11" fmla="*/ 1913 h 3299"/>
              <a:gd name="T12" fmla="*/ 742 w 3697"/>
              <a:gd name="T13" fmla="*/ 3031 h 3299"/>
              <a:gd name="T14" fmla="*/ 1201 w 3697"/>
              <a:gd name="T15" fmla="*/ 3298 h 3299"/>
              <a:gd name="T16" fmla="*/ 2495 w 3697"/>
              <a:gd name="T17" fmla="*/ 3298 h 3299"/>
              <a:gd name="T18" fmla="*/ 2954 w 3697"/>
              <a:gd name="T19" fmla="*/ 3031 h 3299"/>
              <a:gd name="T20" fmla="*/ 3596 w 3697"/>
              <a:gd name="T21" fmla="*/ 1913 h 3299"/>
              <a:gd name="T22" fmla="*/ 3596 w 3697"/>
              <a:gd name="T23" fmla="*/ 1385 h 3299"/>
              <a:gd name="T24" fmla="*/ 2954 w 3697"/>
              <a:gd name="T25" fmla="*/ 260 h 3299"/>
              <a:gd name="T26" fmla="*/ 2495 w 3697"/>
              <a:gd name="T27" fmla="*/ 0 h 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697" h="3299">
                <a:moveTo>
                  <a:pt x="2495" y="0"/>
                </a:moveTo>
                <a:lnTo>
                  <a:pt x="2495" y="0"/>
                </a:lnTo>
                <a:cubicBezTo>
                  <a:pt x="1201" y="0"/>
                  <a:pt x="1201" y="0"/>
                  <a:pt x="1201" y="0"/>
                </a:cubicBezTo>
                <a:cubicBezTo>
                  <a:pt x="1010" y="0"/>
                  <a:pt x="842" y="100"/>
                  <a:pt x="742" y="260"/>
                </a:cubicBezTo>
                <a:cubicBezTo>
                  <a:pt x="99" y="1385"/>
                  <a:pt x="99" y="1385"/>
                  <a:pt x="99" y="1385"/>
                </a:cubicBezTo>
                <a:cubicBezTo>
                  <a:pt x="0" y="1546"/>
                  <a:pt x="0" y="1745"/>
                  <a:pt x="99" y="1913"/>
                </a:cubicBezTo>
                <a:cubicBezTo>
                  <a:pt x="742" y="3031"/>
                  <a:pt x="742" y="3031"/>
                  <a:pt x="742" y="3031"/>
                </a:cubicBezTo>
                <a:cubicBezTo>
                  <a:pt x="842" y="3199"/>
                  <a:pt x="1010" y="3298"/>
                  <a:pt x="1201" y="3298"/>
                </a:cubicBezTo>
                <a:cubicBezTo>
                  <a:pt x="2495" y="3298"/>
                  <a:pt x="2495" y="3298"/>
                  <a:pt x="2495" y="3298"/>
                </a:cubicBezTo>
                <a:cubicBezTo>
                  <a:pt x="2686" y="3298"/>
                  <a:pt x="2854" y="3199"/>
                  <a:pt x="2954" y="3031"/>
                </a:cubicBezTo>
                <a:cubicBezTo>
                  <a:pt x="3596" y="1913"/>
                  <a:pt x="3596" y="1913"/>
                  <a:pt x="3596" y="1913"/>
                </a:cubicBezTo>
                <a:cubicBezTo>
                  <a:pt x="3696" y="1745"/>
                  <a:pt x="3696" y="1546"/>
                  <a:pt x="3596" y="1385"/>
                </a:cubicBezTo>
                <a:cubicBezTo>
                  <a:pt x="2954" y="260"/>
                  <a:pt x="2954" y="260"/>
                  <a:pt x="2954" y="260"/>
                </a:cubicBezTo>
                <a:cubicBezTo>
                  <a:pt x="2854" y="100"/>
                  <a:pt x="2686" y="0"/>
                  <a:pt x="2495" y="0"/>
                </a:cubicBezTo>
              </a:path>
            </a:pathLst>
          </a:custGeom>
          <a:solidFill>
            <a:srgbClr val="FEFFFF"/>
          </a:solidFill>
          <a:ln w="63500" cap="flat">
            <a:solidFill>
              <a:srgbClr val="F5E252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 dirty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40" name="Freeform 412">
            <a:extLst>
              <a:ext uri="{FF2B5EF4-FFF2-40B4-BE49-F238E27FC236}">
                <a16:creationId xmlns:a16="http://schemas.microsoft.com/office/drawing/2014/main" id="{79B36232-F3A5-4E1C-A7BD-D7973D5909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465175" y="2993056"/>
            <a:ext cx="3451164" cy="3084197"/>
          </a:xfrm>
          <a:custGeom>
            <a:avLst/>
            <a:gdLst>
              <a:gd name="T0" fmla="*/ 2495 w 3689"/>
              <a:gd name="T1" fmla="*/ 0 h 3299"/>
              <a:gd name="T2" fmla="*/ 2495 w 3689"/>
              <a:gd name="T3" fmla="*/ 0 h 3299"/>
              <a:gd name="T4" fmla="*/ 1201 w 3689"/>
              <a:gd name="T5" fmla="*/ 0 h 3299"/>
              <a:gd name="T6" fmla="*/ 742 w 3689"/>
              <a:gd name="T7" fmla="*/ 260 h 3299"/>
              <a:gd name="T8" fmla="*/ 99 w 3689"/>
              <a:gd name="T9" fmla="*/ 1385 h 3299"/>
              <a:gd name="T10" fmla="*/ 99 w 3689"/>
              <a:gd name="T11" fmla="*/ 1913 h 3299"/>
              <a:gd name="T12" fmla="*/ 742 w 3689"/>
              <a:gd name="T13" fmla="*/ 3031 h 3299"/>
              <a:gd name="T14" fmla="*/ 1201 w 3689"/>
              <a:gd name="T15" fmla="*/ 3298 h 3299"/>
              <a:gd name="T16" fmla="*/ 2495 w 3689"/>
              <a:gd name="T17" fmla="*/ 3298 h 3299"/>
              <a:gd name="T18" fmla="*/ 2946 w 3689"/>
              <a:gd name="T19" fmla="*/ 3031 h 3299"/>
              <a:gd name="T20" fmla="*/ 3597 w 3689"/>
              <a:gd name="T21" fmla="*/ 1913 h 3299"/>
              <a:gd name="T22" fmla="*/ 3597 w 3689"/>
              <a:gd name="T23" fmla="*/ 1385 h 3299"/>
              <a:gd name="T24" fmla="*/ 2946 w 3689"/>
              <a:gd name="T25" fmla="*/ 260 h 3299"/>
              <a:gd name="T26" fmla="*/ 2495 w 3689"/>
              <a:gd name="T27" fmla="*/ 0 h 3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689" h="3299">
                <a:moveTo>
                  <a:pt x="2495" y="0"/>
                </a:moveTo>
                <a:lnTo>
                  <a:pt x="2495" y="0"/>
                </a:lnTo>
                <a:cubicBezTo>
                  <a:pt x="1201" y="0"/>
                  <a:pt x="1201" y="0"/>
                  <a:pt x="1201" y="0"/>
                </a:cubicBezTo>
                <a:cubicBezTo>
                  <a:pt x="1010" y="0"/>
                  <a:pt x="842" y="100"/>
                  <a:pt x="742" y="260"/>
                </a:cubicBezTo>
                <a:cubicBezTo>
                  <a:pt x="99" y="1385"/>
                  <a:pt x="99" y="1385"/>
                  <a:pt x="99" y="1385"/>
                </a:cubicBezTo>
                <a:cubicBezTo>
                  <a:pt x="0" y="1546"/>
                  <a:pt x="0" y="1745"/>
                  <a:pt x="99" y="1913"/>
                </a:cubicBezTo>
                <a:cubicBezTo>
                  <a:pt x="742" y="3031"/>
                  <a:pt x="742" y="3031"/>
                  <a:pt x="742" y="3031"/>
                </a:cubicBezTo>
                <a:cubicBezTo>
                  <a:pt x="842" y="3199"/>
                  <a:pt x="1010" y="3298"/>
                  <a:pt x="1201" y="3298"/>
                </a:cubicBezTo>
                <a:cubicBezTo>
                  <a:pt x="2495" y="3298"/>
                  <a:pt x="2495" y="3298"/>
                  <a:pt x="2495" y="3298"/>
                </a:cubicBezTo>
                <a:cubicBezTo>
                  <a:pt x="2686" y="3298"/>
                  <a:pt x="2854" y="3199"/>
                  <a:pt x="2946" y="3031"/>
                </a:cubicBezTo>
                <a:cubicBezTo>
                  <a:pt x="3597" y="1913"/>
                  <a:pt x="3597" y="1913"/>
                  <a:pt x="3597" y="1913"/>
                </a:cubicBezTo>
                <a:cubicBezTo>
                  <a:pt x="3688" y="1745"/>
                  <a:pt x="3688" y="1546"/>
                  <a:pt x="3597" y="1385"/>
                </a:cubicBezTo>
                <a:cubicBezTo>
                  <a:pt x="2946" y="260"/>
                  <a:pt x="2946" y="260"/>
                  <a:pt x="2946" y="260"/>
                </a:cubicBezTo>
                <a:cubicBezTo>
                  <a:pt x="2854" y="100"/>
                  <a:pt x="2686" y="0"/>
                  <a:pt x="2495" y="0"/>
                </a:cubicBezTo>
              </a:path>
            </a:pathLst>
          </a:custGeom>
          <a:solidFill>
            <a:srgbClr val="FEFFFF"/>
          </a:solidFill>
          <a:ln w="63500" cap="flat">
            <a:solidFill>
              <a:srgbClr val="D259B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41" name="Freeform 413">
            <a:extLst>
              <a:ext uri="{FF2B5EF4-FFF2-40B4-BE49-F238E27FC236}">
                <a16:creationId xmlns:a16="http://schemas.microsoft.com/office/drawing/2014/main" id="{83B2E4A5-C53A-48A2-996B-D7D36D51A51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324136" y="4860892"/>
            <a:ext cx="1183374" cy="754556"/>
          </a:xfrm>
          <a:custGeom>
            <a:avLst/>
            <a:gdLst>
              <a:gd name="T0" fmla="*/ 1263 w 1264"/>
              <a:gd name="T1" fmla="*/ 704 h 805"/>
              <a:gd name="T2" fmla="*/ 1263 w 1264"/>
              <a:gd name="T3" fmla="*/ 704 h 805"/>
              <a:gd name="T4" fmla="*/ 628 w 1264"/>
              <a:gd name="T5" fmla="*/ 804 h 805"/>
              <a:gd name="T6" fmla="*/ 0 w 1264"/>
              <a:gd name="T7" fmla="*/ 704 h 805"/>
              <a:gd name="T8" fmla="*/ 0 w 1264"/>
              <a:gd name="T9" fmla="*/ 0 h 805"/>
              <a:gd name="T10" fmla="*/ 1263 w 1264"/>
              <a:gd name="T11" fmla="*/ 0 h 805"/>
              <a:gd name="T12" fmla="*/ 1263 w 1264"/>
              <a:gd name="T13" fmla="*/ 704 h 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4" h="805">
                <a:moveTo>
                  <a:pt x="1263" y="704"/>
                </a:moveTo>
                <a:lnTo>
                  <a:pt x="1263" y="704"/>
                </a:lnTo>
                <a:cubicBezTo>
                  <a:pt x="1117" y="750"/>
                  <a:pt x="896" y="804"/>
                  <a:pt x="628" y="804"/>
                </a:cubicBezTo>
                <a:cubicBezTo>
                  <a:pt x="368" y="804"/>
                  <a:pt x="146" y="750"/>
                  <a:pt x="0" y="704"/>
                </a:cubicBezTo>
                <a:cubicBezTo>
                  <a:pt x="0" y="467"/>
                  <a:pt x="0" y="238"/>
                  <a:pt x="0" y="0"/>
                </a:cubicBezTo>
                <a:cubicBezTo>
                  <a:pt x="1263" y="0"/>
                  <a:pt x="1263" y="0"/>
                  <a:pt x="1263" y="0"/>
                </a:cubicBezTo>
                <a:lnTo>
                  <a:pt x="1263" y="704"/>
                </a:lnTo>
              </a:path>
            </a:pathLst>
          </a:custGeom>
          <a:solidFill>
            <a:srgbClr val="FEFFFF"/>
          </a:solidFill>
          <a:ln w="63500" cap="flat">
            <a:solidFill>
              <a:srgbClr val="89F3D3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42" name="Freeform 414">
            <a:extLst>
              <a:ext uri="{FF2B5EF4-FFF2-40B4-BE49-F238E27FC236}">
                <a16:creationId xmlns:a16="http://schemas.microsoft.com/office/drawing/2014/main" id="{A2DD1924-6CF0-4B3F-A34F-3EF85D870D8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089111" y="4345482"/>
            <a:ext cx="1653428" cy="915363"/>
          </a:xfrm>
          <a:custGeom>
            <a:avLst/>
            <a:gdLst>
              <a:gd name="T0" fmla="*/ 1729 w 1768"/>
              <a:gd name="T1" fmla="*/ 536 h 981"/>
              <a:gd name="T2" fmla="*/ 1729 w 1768"/>
              <a:gd name="T3" fmla="*/ 536 h 981"/>
              <a:gd name="T4" fmla="*/ 910 w 1768"/>
              <a:gd name="T5" fmla="*/ 972 h 981"/>
              <a:gd name="T6" fmla="*/ 857 w 1768"/>
              <a:gd name="T7" fmla="*/ 972 h 981"/>
              <a:gd name="T8" fmla="*/ 46 w 1768"/>
              <a:gd name="T9" fmla="*/ 536 h 981"/>
              <a:gd name="T10" fmla="*/ 46 w 1768"/>
              <a:gd name="T11" fmla="*/ 437 h 981"/>
              <a:gd name="T12" fmla="*/ 857 w 1768"/>
              <a:gd name="T13" fmla="*/ 8 h 981"/>
              <a:gd name="T14" fmla="*/ 910 w 1768"/>
              <a:gd name="T15" fmla="*/ 8 h 981"/>
              <a:gd name="T16" fmla="*/ 1729 w 1768"/>
              <a:gd name="T17" fmla="*/ 437 h 981"/>
              <a:gd name="T18" fmla="*/ 1729 w 1768"/>
              <a:gd name="T19" fmla="*/ 536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8" h="981">
                <a:moveTo>
                  <a:pt x="1729" y="536"/>
                </a:moveTo>
                <a:lnTo>
                  <a:pt x="1729" y="536"/>
                </a:lnTo>
                <a:cubicBezTo>
                  <a:pt x="910" y="972"/>
                  <a:pt x="910" y="972"/>
                  <a:pt x="910" y="972"/>
                </a:cubicBezTo>
                <a:cubicBezTo>
                  <a:pt x="895" y="980"/>
                  <a:pt x="872" y="980"/>
                  <a:pt x="857" y="972"/>
                </a:cubicBezTo>
                <a:cubicBezTo>
                  <a:pt x="46" y="536"/>
                  <a:pt x="46" y="536"/>
                  <a:pt x="46" y="536"/>
                </a:cubicBezTo>
                <a:cubicBezTo>
                  <a:pt x="0" y="513"/>
                  <a:pt x="0" y="460"/>
                  <a:pt x="46" y="437"/>
                </a:cubicBezTo>
                <a:cubicBezTo>
                  <a:pt x="857" y="8"/>
                  <a:pt x="857" y="8"/>
                  <a:pt x="857" y="8"/>
                </a:cubicBezTo>
                <a:cubicBezTo>
                  <a:pt x="872" y="0"/>
                  <a:pt x="895" y="0"/>
                  <a:pt x="910" y="8"/>
                </a:cubicBezTo>
                <a:cubicBezTo>
                  <a:pt x="1729" y="437"/>
                  <a:pt x="1729" y="437"/>
                  <a:pt x="1729" y="437"/>
                </a:cubicBezTo>
                <a:cubicBezTo>
                  <a:pt x="1767" y="460"/>
                  <a:pt x="1767" y="513"/>
                  <a:pt x="1729" y="536"/>
                </a:cubicBezTo>
              </a:path>
            </a:pathLst>
          </a:custGeom>
          <a:solidFill>
            <a:srgbClr val="FEFFFF"/>
          </a:solidFill>
          <a:ln w="63500" cap="flat">
            <a:solidFill>
              <a:srgbClr val="89F3D3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43" name="Freeform 416">
            <a:extLst>
              <a:ext uri="{FF2B5EF4-FFF2-40B4-BE49-F238E27FC236}">
                <a16:creationId xmlns:a16="http://schemas.microsoft.com/office/drawing/2014/main" id="{F267465B-96C2-4D2D-943D-B99F9504843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418529" y="4860892"/>
            <a:ext cx="1183376" cy="754556"/>
          </a:xfrm>
          <a:custGeom>
            <a:avLst/>
            <a:gdLst>
              <a:gd name="T0" fmla="*/ 1263 w 1264"/>
              <a:gd name="T1" fmla="*/ 704 h 805"/>
              <a:gd name="T2" fmla="*/ 1263 w 1264"/>
              <a:gd name="T3" fmla="*/ 704 h 805"/>
              <a:gd name="T4" fmla="*/ 628 w 1264"/>
              <a:gd name="T5" fmla="*/ 804 h 805"/>
              <a:gd name="T6" fmla="*/ 0 w 1264"/>
              <a:gd name="T7" fmla="*/ 704 h 805"/>
              <a:gd name="T8" fmla="*/ 0 w 1264"/>
              <a:gd name="T9" fmla="*/ 0 h 805"/>
              <a:gd name="T10" fmla="*/ 1263 w 1264"/>
              <a:gd name="T11" fmla="*/ 0 h 805"/>
              <a:gd name="T12" fmla="*/ 1263 w 1264"/>
              <a:gd name="T13" fmla="*/ 704 h 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4" h="805">
                <a:moveTo>
                  <a:pt x="1263" y="704"/>
                </a:moveTo>
                <a:lnTo>
                  <a:pt x="1263" y="704"/>
                </a:lnTo>
                <a:cubicBezTo>
                  <a:pt x="1118" y="750"/>
                  <a:pt x="896" y="804"/>
                  <a:pt x="628" y="804"/>
                </a:cubicBezTo>
                <a:cubicBezTo>
                  <a:pt x="360" y="804"/>
                  <a:pt x="146" y="750"/>
                  <a:pt x="0" y="704"/>
                </a:cubicBezTo>
                <a:cubicBezTo>
                  <a:pt x="0" y="467"/>
                  <a:pt x="0" y="238"/>
                  <a:pt x="0" y="0"/>
                </a:cubicBezTo>
                <a:cubicBezTo>
                  <a:pt x="1263" y="0"/>
                  <a:pt x="1263" y="0"/>
                  <a:pt x="1263" y="0"/>
                </a:cubicBezTo>
                <a:lnTo>
                  <a:pt x="1263" y="704"/>
                </a:lnTo>
              </a:path>
            </a:pathLst>
          </a:custGeom>
          <a:solidFill>
            <a:srgbClr val="FEFFFF"/>
          </a:solidFill>
          <a:ln w="63500" cap="flat">
            <a:solidFill>
              <a:srgbClr val="69B8F8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44" name="Freeform 417">
            <a:extLst>
              <a:ext uri="{FF2B5EF4-FFF2-40B4-BE49-F238E27FC236}">
                <a16:creationId xmlns:a16="http://schemas.microsoft.com/office/drawing/2014/main" id="{EC07024B-29C9-4928-9A08-6EF73A05A42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183505" y="4345482"/>
            <a:ext cx="1653425" cy="915363"/>
          </a:xfrm>
          <a:custGeom>
            <a:avLst/>
            <a:gdLst>
              <a:gd name="T0" fmla="*/ 1729 w 1768"/>
              <a:gd name="T1" fmla="*/ 536 h 981"/>
              <a:gd name="T2" fmla="*/ 1729 w 1768"/>
              <a:gd name="T3" fmla="*/ 536 h 981"/>
              <a:gd name="T4" fmla="*/ 910 w 1768"/>
              <a:gd name="T5" fmla="*/ 972 h 981"/>
              <a:gd name="T6" fmla="*/ 857 w 1768"/>
              <a:gd name="T7" fmla="*/ 972 h 981"/>
              <a:gd name="T8" fmla="*/ 38 w 1768"/>
              <a:gd name="T9" fmla="*/ 536 h 981"/>
              <a:gd name="T10" fmla="*/ 38 w 1768"/>
              <a:gd name="T11" fmla="*/ 437 h 981"/>
              <a:gd name="T12" fmla="*/ 857 w 1768"/>
              <a:gd name="T13" fmla="*/ 8 h 981"/>
              <a:gd name="T14" fmla="*/ 910 w 1768"/>
              <a:gd name="T15" fmla="*/ 8 h 981"/>
              <a:gd name="T16" fmla="*/ 1729 w 1768"/>
              <a:gd name="T17" fmla="*/ 437 h 981"/>
              <a:gd name="T18" fmla="*/ 1729 w 1768"/>
              <a:gd name="T19" fmla="*/ 536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8" h="981">
                <a:moveTo>
                  <a:pt x="1729" y="536"/>
                </a:moveTo>
                <a:lnTo>
                  <a:pt x="1729" y="536"/>
                </a:lnTo>
                <a:cubicBezTo>
                  <a:pt x="910" y="972"/>
                  <a:pt x="910" y="972"/>
                  <a:pt x="910" y="972"/>
                </a:cubicBezTo>
                <a:cubicBezTo>
                  <a:pt x="895" y="980"/>
                  <a:pt x="872" y="980"/>
                  <a:pt x="857" y="972"/>
                </a:cubicBezTo>
                <a:cubicBezTo>
                  <a:pt x="38" y="536"/>
                  <a:pt x="38" y="536"/>
                  <a:pt x="38" y="536"/>
                </a:cubicBezTo>
                <a:cubicBezTo>
                  <a:pt x="0" y="513"/>
                  <a:pt x="0" y="460"/>
                  <a:pt x="38" y="437"/>
                </a:cubicBezTo>
                <a:cubicBezTo>
                  <a:pt x="857" y="8"/>
                  <a:pt x="857" y="8"/>
                  <a:pt x="857" y="8"/>
                </a:cubicBezTo>
                <a:cubicBezTo>
                  <a:pt x="872" y="0"/>
                  <a:pt x="895" y="0"/>
                  <a:pt x="910" y="8"/>
                </a:cubicBezTo>
                <a:cubicBezTo>
                  <a:pt x="1729" y="437"/>
                  <a:pt x="1729" y="437"/>
                  <a:pt x="1729" y="437"/>
                </a:cubicBezTo>
                <a:cubicBezTo>
                  <a:pt x="1767" y="460"/>
                  <a:pt x="1767" y="513"/>
                  <a:pt x="1729" y="536"/>
                </a:cubicBezTo>
              </a:path>
            </a:pathLst>
          </a:custGeom>
          <a:solidFill>
            <a:srgbClr val="FEFFFF"/>
          </a:solidFill>
          <a:ln w="63500" cap="flat">
            <a:solidFill>
              <a:srgbClr val="69B8F8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45" name="Freeform 419">
            <a:extLst>
              <a:ext uri="{FF2B5EF4-FFF2-40B4-BE49-F238E27FC236}">
                <a16:creationId xmlns:a16="http://schemas.microsoft.com/office/drawing/2014/main" id="{3B7D4D7F-2F7E-4342-81A5-7833389F0B9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512923" y="4860892"/>
            <a:ext cx="1179252" cy="754556"/>
          </a:xfrm>
          <a:custGeom>
            <a:avLst/>
            <a:gdLst>
              <a:gd name="T0" fmla="*/ 1262 w 1263"/>
              <a:gd name="T1" fmla="*/ 704 h 805"/>
              <a:gd name="T2" fmla="*/ 1262 w 1263"/>
              <a:gd name="T3" fmla="*/ 704 h 805"/>
              <a:gd name="T4" fmla="*/ 627 w 1263"/>
              <a:gd name="T5" fmla="*/ 804 h 805"/>
              <a:gd name="T6" fmla="*/ 0 w 1263"/>
              <a:gd name="T7" fmla="*/ 704 h 805"/>
              <a:gd name="T8" fmla="*/ 0 w 1263"/>
              <a:gd name="T9" fmla="*/ 0 h 805"/>
              <a:gd name="T10" fmla="*/ 1262 w 1263"/>
              <a:gd name="T11" fmla="*/ 0 h 805"/>
              <a:gd name="T12" fmla="*/ 1262 w 1263"/>
              <a:gd name="T13" fmla="*/ 704 h 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3" h="805">
                <a:moveTo>
                  <a:pt x="1262" y="704"/>
                </a:moveTo>
                <a:lnTo>
                  <a:pt x="1262" y="704"/>
                </a:lnTo>
                <a:cubicBezTo>
                  <a:pt x="1117" y="750"/>
                  <a:pt x="895" y="804"/>
                  <a:pt x="627" y="804"/>
                </a:cubicBezTo>
                <a:cubicBezTo>
                  <a:pt x="359" y="804"/>
                  <a:pt x="145" y="750"/>
                  <a:pt x="0" y="704"/>
                </a:cubicBezTo>
                <a:cubicBezTo>
                  <a:pt x="0" y="467"/>
                  <a:pt x="0" y="238"/>
                  <a:pt x="0" y="0"/>
                </a:cubicBezTo>
                <a:cubicBezTo>
                  <a:pt x="1262" y="0"/>
                  <a:pt x="1262" y="0"/>
                  <a:pt x="1262" y="0"/>
                </a:cubicBezTo>
                <a:lnTo>
                  <a:pt x="1262" y="704"/>
                </a:lnTo>
              </a:path>
            </a:pathLst>
          </a:custGeom>
          <a:solidFill>
            <a:srgbClr val="FEFFFF"/>
          </a:solidFill>
          <a:ln w="63500" cap="flat">
            <a:solidFill>
              <a:srgbClr val="F5E252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46" name="Freeform 420">
            <a:extLst>
              <a:ext uri="{FF2B5EF4-FFF2-40B4-BE49-F238E27FC236}">
                <a16:creationId xmlns:a16="http://schemas.microsoft.com/office/drawing/2014/main" id="{6CFA273E-2C61-44DF-9B97-4EAFDDFF6EE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73775" y="4345482"/>
            <a:ext cx="1653425" cy="915363"/>
          </a:xfrm>
          <a:custGeom>
            <a:avLst/>
            <a:gdLst>
              <a:gd name="T0" fmla="*/ 1729 w 1769"/>
              <a:gd name="T1" fmla="*/ 536 h 981"/>
              <a:gd name="T2" fmla="*/ 1729 w 1769"/>
              <a:gd name="T3" fmla="*/ 536 h 981"/>
              <a:gd name="T4" fmla="*/ 910 w 1769"/>
              <a:gd name="T5" fmla="*/ 972 h 981"/>
              <a:gd name="T6" fmla="*/ 857 w 1769"/>
              <a:gd name="T7" fmla="*/ 972 h 981"/>
              <a:gd name="T8" fmla="*/ 38 w 1769"/>
              <a:gd name="T9" fmla="*/ 536 h 981"/>
              <a:gd name="T10" fmla="*/ 38 w 1769"/>
              <a:gd name="T11" fmla="*/ 437 h 981"/>
              <a:gd name="T12" fmla="*/ 857 w 1769"/>
              <a:gd name="T13" fmla="*/ 8 h 981"/>
              <a:gd name="T14" fmla="*/ 910 w 1769"/>
              <a:gd name="T15" fmla="*/ 8 h 981"/>
              <a:gd name="T16" fmla="*/ 1729 w 1769"/>
              <a:gd name="T17" fmla="*/ 437 h 981"/>
              <a:gd name="T18" fmla="*/ 1729 w 1769"/>
              <a:gd name="T19" fmla="*/ 536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9" h="981">
                <a:moveTo>
                  <a:pt x="1729" y="536"/>
                </a:moveTo>
                <a:lnTo>
                  <a:pt x="1729" y="536"/>
                </a:lnTo>
                <a:cubicBezTo>
                  <a:pt x="910" y="972"/>
                  <a:pt x="910" y="972"/>
                  <a:pt x="910" y="972"/>
                </a:cubicBezTo>
                <a:cubicBezTo>
                  <a:pt x="895" y="980"/>
                  <a:pt x="872" y="980"/>
                  <a:pt x="857" y="972"/>
                </a:cubicBezTo>
                <a:cubicBezTo>
                  <a:pt x="38" y="536"/>
                  <a:pt x="38" y="536"/>
                  <a:pt x="38" y="536"/>
                </a:cubicBezTo>
                <a:cubicBezTo>
                  <a:pt x="0" y="513"/>
                  <a:pt x="0" y="460"/>
                  <a:pt x="38" y="437"/>
                </a:cubicBezTo>
                <a:cubicBezTo>
                  <a:pt x="857" y="8"/>
                  <a:pt x="857" y="8"/>
                  <a:pt x="857" y="8"/>
                </a:cubicBezTo>
                <a:cubicBezTo>
                  <a:pt x="872" y="0"/>
                  <a:pt x="895" y="0"/>
                  <a:pt x="910" y="8"/>
                </a:cubicBezTo>
                <a:cubicBezTo>
                  <a:pt x="1729" y="437"/>
                  <a:pt x="1729" y="437"/>
                  <a:pt x="1729" y="437"/>
                </a:cubicBezTo>
                <a:cubicBezTo>
                  <a:pt x="1768" y="460"/>
                  <a:pt x="1768" y="513"/>
                  <a:pt x="1729" y="536"/>
                </a:cubicBezTo>
              </a:path>
            </a:pathLst>
          </a:custGeom>
          <a:solidFill>
            <a:srgbClr val="FEFFFF"/>
          </a:solidFill>
          <a:ln w="63500" cap="flat">
            <a:solidFill>
              <a:srgbClr val="F5E252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47" name="Freeform 422">
            <a:extLst>
              <a:ext uri="{FF2B5EF4-FFF2-40B4-BE49-F238E27FC236}">
                <a16:creationId xmlns:a16="http://schemas.microsoft.com/office/drawing/2014/main" id="{06CFA213-6E9A-4595-BD17-F1F13773397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603193" y="4860892"/>
            <a:ext cx="1179252" cy="754556"/>
          </a:xfrm>
          <a:custGeom>
            <a:avLst/>
            <a:gdLst>
              <a:gd name="T0" fmla="*/ 1262 w 1263"/>
              <a:gd name="T1" fmla="*/ 704 h 805"/>
              <a:gd name="T2" fmla="*/ 1262 w 1263"/>
              <a:gd name="T3" fmla="*/ 704 h 805"/>
              <a:gd name="T4" fmla="*/ 627 w 1263"/>
              <a:gd name="T5" fmla="*/ 804 h 805"/>
              <a:gd name="T6" fmla="*/ 0 w 1263"/>
              <a:gd name="T7" fmla="*/ 704 h 805"/>
              <a:gd name="T8" fmla="*/ 0 w 1263"/>
              <a:gd name="T9" fmla="*/ 0 h 805"/>
              <a:gd name="T10" fmla="*/ 1262 w 1263"/>
              <a:gd name="T11" fmla="*/ 0 h 805"/>
              <a:gd name="T12" fmla="*/ 1262 w 1263"/>
              <a:gd name="T13" fmla="*/ 704 h 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63" h="805">
                <a:moveTo>
                  <a:pt x="1262" y="704"/>
                </a:moveTo>
                <a:lnTo>
                  <a:pt x="1262" y="704"/>
                </a:lnTo>
                <a:cubicBezTo>
                  <a:pt x="1117" y="750"/>
                  <a:pt x="895" y="804"/>
                  <a:pt x="627" y="804"/>
                </a:cubicBezTo>
                <a:cubicBezTo>
                  <a:pt x="359" y="804"/>
                  <a:pt x="145" y="750"/>
                  <a:pt x="0" y="704"/>
                </a:cubicBezTo>
                <a:cubicBezTo>
                  <a:pt x="0" y="467"/>
                  <a:pt x="0" y="238"/>
                  <a:pt x="0" y="0"/>
                </a:cubicBezTo>
                <a:cubicBezTo>
                  <a:pt x="1262" y="0"/>
                  <a:pt x="1262" y="0"/>
                  <a:pt x="1262" y="0"/>
                </a:cubicBezTo>
                <a:lnTo>
                  <a:pt x="1262" y="704"/>
                </a:lnTo>
              </a:path>
            </a:pathLst>
          </a:custGeom>
          <a:solidFill>
            <a:srgbClr val="FEFFFF"/>
          </a:solidFill>
          <a:ln w="63500" cap="flat">
            <a:solidFill>
              <a:srgbClr val="D259B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48" name="Freeform 423">
            <a:extLst>
              <a:ext uri="{FF2B5EF4-FFF2-40B4-BE49-F238E27FC236}">
                <a16:creationId xmlns:a16="http://schemas.microsoft.com/office/drawing/2014/main" id="{A5867511-C08A-4F30-91F4-1AFDEAF4B49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368166" y="4345482"/>
            <a:ext cx="1653428" cy="915363"/>
          </a:xfrm>
          <a:custGeom>
            <a:avLst/>
            <a:gdLst>
              <a:gd name="T0" fmla="*/ 1729 w 1769"/>
              <a:gd name="T1" fmla="*/ 536 h 981"/>
              <a:gd name="T2" fmla="*/ 1729 w 1769"/>
              <a:gd name="T3" fmla="*/ 536 h 981"/>
              <a:gd name="T4" fmla="*/ 911 w 1769"/>
              <a:gd name="T5" fmla="*/ 972 h 981"/>
              <a:gd name="T6" fmla="*/ 857 w 1769"/>
              <a:gd name="T7" fmla="*/ 972 h 981"/>
              <a:gd name="T8" fmla="*/ 38 w 1769"/>
              <a:gd name="T9" fmla="*/ 536 h 981"/>
              <a:gd name="T10" fmla="*/ 38 w 1769"/>
              <a:gd name="T11" fmla="*/ 437 h 981"/>
              <a:gd name="T12" fmla="*/ 857 w 1769"/>
              <a:gd name="T13" fmla="*/ 8 h 981"/>
              <a:gd name="T14" fmla="*/ 911 w 1769"/>
              <a:gd name="T15" fmla="*/ 8 h 981"/>
              <a:gd name="T16" fmla="*/ 1729 w 1769"/>
              <a:gd name="T17" fmla="*/ 437 h 981"/>
              <a:gd name="T18" fmla="*/ 1729 w 1769"/>
              <a:gd name="T19" fmla="*/ 536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69" h="981">
                <a:moveTo>
                  <a:pt x="1729" y="536"/>
                </a:moveTo>
                <a:lnTo>
                  <a:pt x="1729" y="536"/>
                </a:lnTo>
                <a:cubicBezTo>
                  <a:pt x="911" y="972"/>
                  <a:pt x="911" y="972"/>
                  <a:pt x="911" y="972"/>
                </a:cubicBezTo>
                <a:cubicBezTo>
                  <a:pt x="895" y="980"/>
                  <a:pt x="872" y="980"/>
                  <a:pt x="857" y="972"/>
                </a:cubicBezTo>
                <a:cubicBezTo>
                  <a:pt x="38" y="536"/>
                  <a:pt x="38" y="536"/>
                  <a:pt x="38" y="536"/>
                </a:cubicBezTo>
                <a:cubicBezTo>
                  <a:pt x="0" y="513"/>
                  <a:pt x="0" y="460"/>
                  <a:pt x="38" y="437"/>
                </a:cubicBezTo>
                <a:cubicBezTo>
                  <a:pt x="857" y="8"/>
                  <a:pt x="857" y="8"/>
                  <a:pt x="857" y="8"/>
                </a:cubicBezTo>
                <a:cubicBezTo>
                  <a:pt x="872" y="0"/>
                  <a:pt x="895" y="0"/>
                  <a:pt x="911" y="8"/>
                </a:cubicBezTo>
                <a:cubicBezTo>
                  <a:pt x="1729" y="437"/>
                  <a:pt x="1729" y="437"/>
                  <a:pt x="1729" y="437"/>
                </a:cubicBezTo>
                <a:cubicBezTo>
                  <a:pt x="1768" y="460"/>
                  <a:pt x="1768" y="513"/>
                  <a:pt x="1729" y="536"/>
                </a:cubicBezTo>
              </a:path>
            </a:pathLst>
          </a:custGeom>
          <a:solidFill>
            <a:srgbClr val="FEFFFF"/>
          </a:solidFill>
          <a:ln w="63500" cap="flat">
            <a:solidFill>
              <a:srgbClr val="D259B1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49" name="CuadroTexto 475">
            <a:extLst>
              <a:ext uri="{FF2B5EF4-FFF2-40B4-BE49-F238E27FC236}">
                <a16:creationId xmlns:a16="http://schemas.microsoft.com/office/drawing/2014/main" id="{A654E755-DEBF-48B9-9B76-CC490D1930B7}"/>
              </a:ext>
            </a:extLst>
          </p:cNvPr>
          <p:cNvSpPr txBox="1"/>
          <p:nvPr userDrawn="1"/>
        </p:nvSpPr>
        <p:spPr>
          <a:xfrm>
            <a:off x="2608944" y="3187694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371326"/>
            <a:r>
              <a:rPr lang="en-US" sz="6000" b="1" dirty="0">
                <a:solidFill>
                  <a:srgbClr val="353E49"/>
                </a:solidFill>
                <a:latin typeface="Lato Heavy" charset="0"/>
                <a:ea typeface="Lato Heavy" charset="0"/>
                <a:cs typeface="Lato Heavy" charset="0"/>
              </a:rPr>
              <a:t>1</a:t>
            </a:r>
          </a:p>
        </p:txBody>
      </p:sp>
      <p:sp>
        <p:nvSpPr>
          <p:cNvPr id="50" name="CuadroTexto 476">
            <a:extLst>
              <a:ext uri="{FF2B5EF4-FFF2-40B4-BE49-F238E27FC236}">
                <a16:creationId xmlns:a16="http://schemas.microsoft.com/office/drawing/2014/main" id="{24CEC21E-1CA7-4431-A41C-14D46A9A97DA}"/>
              </a:ext>
            </a:extLst>
          </p:cNvPr>
          <p:cNvSpPr txBox="1"/>
          <p:nvPr userDrawn="1"/>
        </p:nvSpPr>
        <p:spPr>
          <a:xfrm>
            <a:off x="6718101" y="3180970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371326"/>
            <a:r>
              <a:rPr lang="en-US" sz="6000" b="1" dirty="0">
                <a:solidFill>
                  <a:srgbClr val="353E49"/>
                </a:solidFill>
                <a:latin typeface="Lato Heavy" charset="0"/>
                <a:ea typeface="Lato Heavy" charset="0"/>
                <a:cs typeface="Lato Heavy" charset="0"/>
              </a:rPr>
              <a:t>2</a:t>
            </a:r>
          </a:p>
        </p:txBody>
      </p:sp>
      <p:sp>
        <p:nvSpPr>
          <p:cNvPr id="51" name="CuadroTexto 477">
            <a:extLst>
              <a:ext uri="{FF2B5EF4-FFF2-40B4-BE49-F238E27FC236}">
                <a16:creationId xmlns:a16="http://schemas.microsoft.com/office/drawing/2014/main" id="{C8850E27-BEFD-4739-B50B-0693CCA723D6}"/>
              </a:ext>
            </a:extLst>
          </p:cNvPr>
          <p:cNvSpPr txBox="1"/>
          <p:nvPr userDrawn="1"/>
        </p:nvSpPr>
        <p:spPr>
          <a:xfrm>
            <a:off x="10801778" y="3188426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371326"/>
            <a:r>
              <a:rPr lang="en-US" sz="6000" b="1" dirty="0">
                <a:solidFill>
                  <a:srgbClr val="353E49"/>
                </a:solidFill>
                <a:latin typeface="Lato Heavy" charset="0"/>
                <a:ea typeface="Lato Heavy" charset="0"/>
                <a:cs typeface="Lato Heavy" charset="0"/>
              </a:rPr>
              <a:t>3</a:t>
            </a:r>
          </a:p>
        </p:txBody>
      </p:sp>
      <p:sp>
        <p:nvSpPr>
          <p:cNvPr id="52" name="CuadroTexto 478">
            <a:extLst>
              <a:ext uri="{FF2B5EF4-FFF2-40B4-BE49-F238E27FC236}">
                <a16:creationId xmlns:a16="http://schemas.microsoft.com/office/drawing/2014/main" id="{7DED2F4F-17A7-467A-9348-ECFADF4628EB}"/>
              </a:ext>
            </a:extLst>
          </p:cNvPr>
          <p:cNvSpPr txBox="1"/>
          <p:nvPr userDrawn="1"/>
        </p:nvSpPr>
        <p:spPr>
          <a:xfrm>
            <a:off x="14889684" y="3188426"/>
            <a:ext cx="6270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1371326"/>
            <a:r>
              <a:rPr lang="en-US" sz="6000" b="1" dirty="0">
                <a:solidFill>
                  <a:srgbClr val="353E49"/>
                </a:solidFill>
                <a:latin typeface="Lato Heavy" charset="0"/>
                <a:ea typeface="Lato Heavy" charset="0"/>
                <a:cs typeface="Lato Heavy" charset="0"/>
              </a:rPr>
              <a:t>4</a:t>
            </a:r>
          </a:p>
        </p:txBody>
      </p:sp>
      <p:sp>
        <p:nvSpPr>
          <p:cNvPr id="57" name="Text Placeholder 36">
            <a:extLst>
              <a:ext uri="{FF2B5EF4-FFF2-40B4-BE49-F238E27FC236}">
                <a16:creationId xmlns:a16="http://schemas.microsoft.com/office/drawing/2014/main" id="{CABFA4D7-A9CA-4BE3-9485-7E2B0242DC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57706" y="6798820"/>
            <a:ext cx="3387824" cy="1695956"/>
          </a:xfrm>
        </p:spPr>
        <p:txBody>
          <a:bodyPr/>
          <a:lstStyle>
            <a:lvl1pPr marL="0" indent="0" algn="ctr">
              <a:buNone/>
              <a:defRPr kumimoji="0" lang="en-US" sz="27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Text Placeholder 36">
            <a:extLst>
              <a:ext uri="{FF2B5EF4-FFF2-40B4-BE49-F238E27FC236}">
                <a16:creationId xmlns:a16="http://schemas.microsoft.com/office/drawing/2014/main" id="{343170F0-7948-4F06-AF99-75F78E2DA2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84984" y="6798820"/>
            <a:ext cx="3387824" cy="1695956"/>
          </a:xfrm>
        </p:spPr>
        <p:txBody>
          <a:bodyPr/>
          <a:lstStyle>
            <a:lvl1pPr marL="0" indent="0" algn="ctr">
              <a:buNone/>
              <a:defRPr kumimoji="0" lang="en-US" sz="27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9" name="Text Placeholder 36">
            <a:extLst>
              <a:ext uri="{FF2B5EF4-FFF2-40B4-BE49-F238E27FC236}">
                <a16:creationId xmlns:a16="http://schemas.microsoft.com/office/drawing/2014/main" id="{9F12F930-7E1C-497C-AC38-700B99CC3E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12263" y="6798820"/>
            <a:ext cx="3387824" cy="1695956"/>
          </a:xfrm>
        </p:spPr>
        <p:txBody>
          <a:bodyPr/>
          <a:lstStyle>
            <a:lvl1pPr marL="0" indent="0" algn="ctr">
              <a:buNone/>
              <a:defRPr kumimoji="0" lang="en-US" sz="27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18D4E980-6D06-40BD-9B50-31990E57A0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639543" y="6798820"/>
            <a:ext cx="3387824" cy="1695956"/>
          </a:xfrm>
        </p:spPr>
        <p:txBody>
          <a:bodyPr/>
          <a:lstStyle>
            <a:lvl1pPr marL="0" indent="0" algn="ctr">
              <a:buNone/>
              <a:defRPr kumimoji="0" lang="en-US" sz="27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226738223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91C55-B3CE-44CA-B778-0666F00C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A34E6C-44CA-4457-AFAF-B7C160416C1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877771" y="1047695"/>
            <a:ext cx="2532459" cy="40793"/>
            <a:chOff x="9673249" y="2043533"/>
            <a:chExt cx="7919727" cy="12757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A5D8760-AECC-4B2B-8628-6AAB668527A2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6E1297A-E525-4C69-B05D-75E8D9B05B83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B2B902-C32E-4562-9720-6ABFEEE4812C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764EB68-963F-470A-A626-0A7FF31D2336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3D1942-083A-4CD0-B51B-84E61D2966F0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A7D1B98-ABBC-4857-AAB2-5566960EF3B6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sp>
        <p:nvSpPr>
          <p:cNvPr id="53" name="Freeform 410">
            <a:extLst>
              <a:ext uri="{FF2B5EF4-FFF2-40B4-BE49-F238E27FC236}">
                <a16:creationId xmlns:a16="http://schemas.microsoft.com/office/drawing/2014/main" id="{6C44925F-58C1-4B7B-8B0C-E64C59F4816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761" y="2371523"/>
            <a:ext cx="14657292" cy="3952344"/>
          </a:xfrm>
          <a:custGeom>
            <a:avLst/>
            <a:gdLst>
              <a:gd name="T0" fmla="*/ 15764 w 15765"/>
              <a:gd name="T1" fmla="*/ 3269 h 4250"/>
              <a:gd name="T2" fmla="*/ 15764 w 15765"/>
              <a:gd name="T3" fmla="*/ 3269 h 4250"/>
              <a:gd name="T4" fmla="*/ 13225 w 15765"/>
              <a:gd name="T5" fmla="*/ 3888 h 4250"/>
              <a:gd name="T6" fmla="*/ 10059 w 15765"/>
              <a:gd name="T7" fmla="*/ 1205 h 4250"/>
              <a:gd name="T8" fmla="*/ 8140 w 15765"/>
              <a:gd name="T9" fmla="*/ 1486 h 4250"/>
              <a:gd name="T10" fmla="*/ 7304 w 15765"/>
              <a:gd name="T11" fmla="*/ 3237 h 4250"/>
              <a:gd name="T12" fmla="*/ 7416 w 15765"/>
              <a:gd name="T13" fmla="*/ 3663 h 4250"/>
              <a:gd name="T14" fmla="*/ 7802 w 15765"/>
              <a:gd name="T15" fmla="*/ 3831 h 4250"/>
              <a:gd name="T16" fmla="*/ 8083 w 15765"/>
              <a:gd name="T17" fmla="*/ 3510 h 4250"/>
              <a:gd name="T18" fmla="*/ 7682 w 15765"/>
              <a:gd name="T19" fmla="*/ 2329 h 4250"/>
              <a:gd name="T20" fmla="*/ 6420 w 15765"/>
              <a:gd name="T21" fmla="*/ 2104 h 4250"/>
              <a:gd name="T22" fmla="*/ 4837 w 15765"/>
              <a:gd name="T23" fmla="*/ 3044 h 4250"/>
              <a:gd name="T24" fmla="*/ 3126 w 15765"/>
              <a:gd name="T25" fmla="*/ 3446 h 4250"/>
              <a:gd name="T26" fmla="*/ 2218 w 15765"/>
              <a:gd name="T27" fmla="*/ 3205 h 4250"/>
              <a:gd name="T28" fmla="*/ 1310 w 15765"/>
              <a:gd name="T29" fmla="*/ 1992 h 4250"/>
              <a:gd name="T30" fmla="*/ 1261 w 15765"/>
              <a:gd name="T31" fmla="*/ 450 h 4250"/>
              <a:gd name="T32" fmla="*/ 1599 w 15765"/>
              <a:gd name="T33" fmla="*/ 40 h 4250"/>
              <a:gd name="T34" fmla="*/ 1808 w 15765"/>
              <a:gd name="T35" fmla="*/ 225 h 4250"/>
              <a:gd name="T36" fmla="*/ 1567 w 15765"/>
              <a:gd name="T37" fmla="*/ 1253 h 4250"/>
              <a:gd name="T38" fmla="*/ 0 w 15765"/>
              <a:gd name="T39" fmla="*/ 1535 h 4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765" h="4250">
                <a:moveTo>
                  <a:pt x="15764" y="3269"/>
                </a:moveTo>
                <a:lnTo>
                  <a:pt x="15764" y="3269"/>
                </a:lnTo>
                <a:cubicBezTo>
                  <a:pt x="15169" y="3992"/>
                  <a:pt x="14084" y="4249"/>
                  <a:pt x="13225" y="3888"/>
                </a:cubicBezTo>
                <a:cubicBezTo>
                  <a:pt x="11939" y="3341"/>
                  <a:pt x="11377" y="1678"/>
                  <a:pt x="10059" y="1205"/>
                </a:cubicBezTo>
                <a:cubicBezTo>
                  <a:pt x="9425" y="980"/>
                  <a:pt x="8678" y="1085"/>
                  <a:pt x="8140" y="1486"/>
                </a:cubicBezTo>
                <a:cubicBezTo>
                  <a:pt x="7601" y="1887"/>
                  <a:pt x="7272" y="2562"/>
                  <a:pt x="7304" y="3237"/>
                </a:cubicBezTo>
                <a:cubicBezTo>
                  <a:pt x="7312" y="3389"/>
                  <a:pt x="7336" y="3542"/>
                  <a:pt x="7416" y="3663"/>
                </a:cubicBezTo>
                <a:cubicBezTo>
                  <a:pt x="7505" y="3783"/>
                  <a:pt x="7657" y="3872"/>
                  <a:pt x="7802" y="3831"/>
                </a:cubicBezTo>
                <a:cubicBezTo>
                  <a:pt x="7947" y="3799"/>
                  <a:pt x="8035" y="3655"/>
                  <a:pt x="8083" y="3510"/>
                </a:cubicBezTo>
                <a:cubicBezTo>
                  <a:pt x="8212" y="3084"/>
                  <a:pt x="8035" y="2594"/>
                  <a:pt x="7682" y="2329"/>
                </a:cubicBezTo>
                <a:cubicBezTo>
                  <a:pt x="7336" y="2056"/>
                  <a:pt x="6846" y="1984"/>
                  <a:pt x="6420" y="2104"/>
                </a:cubicBezTo>
                <a:cubicBezTo>
                  <a:pt x="5825" y="2265"/>
                  <a:pt x="5367" y="2739"/>
                  <a:pt x="4837" y="3044"/>
                </a:cubicBezTo>
                <a:cubicBezTo>
                  <a:pt x="4315" y="3341"/>
                  <a:pt x="3712" y="3478"/>
                  <a:pt x="3126" y="3446"/>
                </a:cubicBezTo>
                <a:cubicBezTo>
                  <a:pt x="2812" y="3422"/>
                  <a:pt x="2491" y="3357"/>
                  <a:pt x="2218" y="3205"/>
                </a:cubicBezTo>
                <a:cubicBezTo>
                  <a:pt x="1768" y="2948"/>
                  <a:pt x="1454" y="2490"/>
                  <a:pt x="1310" y="1992"/>
                </a:cubicBezTo>
                <a:cubicBezTo>
                  <a:pt x="1165" y="1494"/>
                  <a:pt x="1173" y="956"/>
                  <a:pt x="1261" y="450"/>
                </a:cubicBezTo>
                <a:cubicBezTo>
                  <a:pt x="1286" y="249"/>
                  <a:pt x="1406" y="0"/>
                  <a:pt x="1599" y="40"/>
                </a:cubicBezTo>
                <a:cubicBezTo>
                  <a:pt x="1695" y="56"/>
                  <a:pt x="1768" y="136"/>
                  <a:pt x="1808" y="225"/>
                </a:cubicBezTo>
                <a:cubicBezTo>
                  <a:pt x="1969" y="570"/>
                  <a:pt x="1840" y="1004"/>
                  <a:pt x="1567" y="1253"/>
                </a:cubicBezTo>
                <a:cubicBezTo>
                  <a:pt x="1286" y="1510"/>
                  <a:pt x="378" y="1575"/>
                  <a:pt x="0" y="1535"/>
                </a:cubicBezTo>
              </a:path>
            </a:pathLst>
          </a:custGeom>
          <a:noFill/>
          <a:ln w="63500" cap="flat">
            <a:solidFill>
              <a:srgbClr val="FFFFFF">
                <a:lumMod val="50000"/>
                <a:alpha val="20000"/>
              </a:srgb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54" name="Freeform 411">
            <a:extLst>
              <a:ext uri="{FF2B5EF4-FFF2-40B4-BE49-F238E27FC236}">
                <a16:creationId xmlns:a16="http://schemas.microsoft.com/office/drawing/2014/main" id="{686646DB-7EB1-46CD-9401-2B71B3F2866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00845" y="4318992"/>
            <a:ext cx="1680977" cy="1553880"/>
          </a:xfrm>
          <a:custGeom>
            <a:avLst/>
            <a:gdLst>
              <a:gd name="T0" fmla="*/ 1068 w 1808"/>
              <a:gd name="T1" fmla="*/ 0 h 1672"/>
              <a:gd name="T2" fmla="*/ 1068 w 1808"/>
              <a:gd name="T3" fmla="*/ 0 h 1672"/>
              <a:gd name="T4" fmla="*/ 739 w 1808"/>
              <a:gd name="T5" fmla="*/ 0 h 1672"/>
              <a:gd name="T6" fmla="*/ 265 w 1808"/>
              <a:gd name="T7" fmla="*/ 273 h 1672"/>
              <a:gd name="T8" fmla="*/ 104 w 1808"/>
              <a:gd name="T9" fmla="*/ 563 h 1672"/>
              <a:gd name="T10" fmla="*/ 104 w 1808"/>
              <a:gd name="T11" fmla="*/ 1109 h 1672"/>
              <a:gd name="T12" fmla="*/ 265 w 1808"/>
              <a:gd name="T13" fmla="*/ 1398 h 1672"/>
              <a:gd name="T14" fmla="*/ 739 w 1808"/>
              <a:gd name="T15" fmla="*/ 1671 h 1672"/>
              <a:gd name="T16" fmla="*/ 1068 w 1808"/>
              <a:gd name="T17" fmla="*/ 1671 h 1672"/>
              <a:gd name="T18" fmla="*/ 1550 w 1808"/>
              <a:gd name="T19" fmla="*/ 1398 h 1672"/>
              <a:gd name="T20" fmla="*/ 1711 w 1808"/>
              <a:gd name="T21" fmla="*/ 1109 h 1672"/>
              <a:gd name="T22" fmla="*/ 1711 w 1808"/>
              <a:gd name="T23" fmla="*/ 563 h 1672"/>
              <a:gd name="T24" fmla="*/ 1550 w 1808"/>
              <a:gd name="T25" fmla="*/ 273 h 1672"/>
              <a:gd name="T26" fmla="*/ 1068 w 1808"/>
              <a:gd name="T27" fmla="*/ 0 h 1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08" h="1672">
                <a:moveTo>
                  <a:pt x="1068" y="0"/>
                </a:moveTo>
                <a:lnTo>
                  <a:pt x="1068" y="0"/>
                </a:lnTo>
                <a:cubicBezTo>
                  <a:pt x="739" y="0"/>
                  <a:pt x="739" y="0"/>
                  <a:pt x="739" y="0"/>
                </a:cubicBezTo>
                <a:cubicBezTo>
                  <a:pt x="546" y="0"/>
                  <a:pt x="361" y="104"/>
                  <a:pt x="265" y="273"/>
                </a:cubicBezTo>
                <a:cubicBezTo>
                  <a:pt x="104" y="563"/>
                  <a:pt x="104" y="563"/>
                  <a:pt x="104" y="563"/>
                </a:cubicBezTo>
                <a:cubicBezTo>
                  <a:pt x="0" y="731"/>
                  <a:pt x="0" y="940"/>
                  <a:pt x="104" y="1109"/>
                </a:cubicBezTo>
                <a:cubicBezTo>
                  <a:pt x="265" y="1398"/>
                  <a:pt x="265" y="1398"/>
                  <a:pt x="265" y="1398"/>
                </a:cubicBezTo>
                <a:cubicBezTo>
                  <a:pt x="361" y="1567"/>
                  <a:pt x="546" y="1671"/>
                  <a:pt x="739" y="1671"/>
                </a:cubicBezTo>
                <a:cubicBezTo>
                  <a:pt x="1068" y="1671"/>
                  <a:pt x="1068" y="1671"/>
                  <a:pt x="1068" y="1671"/>
                </a:cubicBezTo>
                <a:cubicBezTo>
                  <a:pt x="1269" y="1671"/>
                  <a:pt x="1446" y="1567"/>
                  <a:pt x="1550" y="1398"/>
                </a:cubicBezTo>
                <a:cubicBezTo>
                  <a:pt x="1711" y="1109"/>
                  <a:pt x="1711" y="1109"/>
                  <a:pt x="1711" y="1109"/>
                </a:cubicBezTo>
                <a:cubicBezTo>
                  <a:pt x="1807" y="940"/>
                  <a:pt x="1807" y="731"/>
                  <a:pt x="1711" y="563"/>
                </a:cubicBezTo>
                <a:cubicBezTo>
                  <a:pt x="1550" y="273"/>
                  <a:pt x="1550" y="273"/>
                  <a:pt x="1550" y="273"/>
                </a:cubicBezTo>
                <a:cubicBezTo>
                  <a:pt x="1446" y="104"/>
                  <a:pt x="1269" y="0"/>
                  <a:pt x="1068" y="0"/>
                </a:cubicBezTo>
              </a:path>
            </a:pathLst>
          </a:custGeom>
          <a:solidFill>
            <a:srgbClr val="89F3D3"/>
          </a:solidFill>
          <a:ln w="9525" cap="flat">
            <a:solidFill>
              <a:srgbClr val="FFFFFF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55" name="Freeform 412">
            <a:extLst>
              <a:ext uri="{FF2B5EF4-FFF2-40B4-BE49-F238E27FC236}">
                <a16:creationId xmlns:a16="http://schemas.microsoft.com/office/drawing/2014/main" id="{5265DB83-A315-423F-8C23-D3EEE05F77D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16095" y="3806502"/>
            <a:ext cx="1680977" cy="1553877"/>
          </a:xfrm>
          <a:custGeom>
            <a:avLst/>
            <a:gdLst>
              <a:gd name="T0" fmla="*/ 1068 w 1809"/>
              <a:gd name="T1" fmla="*/ 0 h 1671"/>
              <a:gd name="T2" fmla="*/ 1068 w 1809"/>
              <a:gd name="T3" fmla="*/ 0 h 1671"/>
              <a:gd name="T4" fmla="*/ 739 w 1809"/>
              <a:gd name="T5" fmla="*/ 0 h 1671"/>
              <a:gd name="T6" fmla="*/ 265 w 1809"/>
              <a:gd name="T7" fmla="*/ 272 h 1671"/>
              <a:gd name="T8" fmla="*/ 104 w 1809"/>
              <a:gd name="T9" fmla="*/ 561 h 1671"/>
              <a:gd name="T10" fmla="*/ 104 w 1809"/>
              <a:gd name="T11" fmla="*/ 1107 h 1671"/>
              <a:gd name="T12" fmla="*/ 265 w 1809"/>
              <a:gd name="T13" fmla="*/ 1397 h 1671"/>
              <a:gd name="T14" fmla="*/ 739 w 1809"/>
              <a:gd name="T15" fmla="*/ 1670 h 1671"/>
              <a:gd name="T16" fmla="*/ 1068 w 1809"/>
              <a:gd name="T17" fmla="*/ 1670 h 1671"/>
              <a:gd name="T18" fmla="*/ 1551 w 1809"/>
              <a:gd name="T19" fmla="*/ 1397 h 1671"/>
              <a:gd name="T20" fmla="*/ 1711 w 1809"/>
              <a:gd name="T21" fmla="*/ 1107 h 1671"/>
              <a:gd name="T22" fmla="*/ 1711 w 1809"/>
              <a:gd name="T23" fmla="*/ 561 h 1671"/>
              <a:gd name="T24" fmla="*/ 1551 w 1809"/>
              <a:gd name="T25" fmla="*/ 272 h 1671"/>
              <a:gd name="T26" fmla="*/ 1068 w 1809"/>
              <a:gd name="T27" fmla="*/ 0 h 1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09" h="1671">
                <a:moveTo>
                  <a:pt x="1068" y="0"/>
                </a:moveTo>
                <a:lnTo>
                  <a:pt x="1068" y="0"/>
                </a:lnTo>
                <a:cubicBezTo>
                  <a:pt x="739" y="0"/>
                  <a:pt x="739" y="0"/>
                  <a:pt x="739" y="0"/>
                </a:cubicBezTo>
                <a:cubicBezTo>
                  <a:pt x="546" y="0"/>
                  <a:pt x="361" y="103"/>
                  <a:pt x="265" y="272"/>
                </a:cubicBezTo>
                <a:cubicBezTo>
                  <a:pt x="104" y="561"/>
                  <a:pt x="104" y="561"/>
                  <a:pt x="104" y="561"/>
                </a:cubicBezTo>
                <a:cubicBezTo>
                  <a:pt x="0" y="730"/>
                  <a:pt x="0" y="939"/>
                  <a:pt x="104" y="1107"/>
                </a:cubicBezTo>
                <a:cubicBezTo>
                  <a:pt x="265" y="1397"/>
                  <a:pt x="265" y="1397"/>
                  <a:pt x="265" y="1397"/>
                </a:cubicBezTo>
                <a:cubicBezTo>
                  <a:pt x="361" y="1565"/>
                  <a:pt x="546" y="1670"/>
                  <a:pt x="739" y="1670"/>
                </a:cubicBezTo>
                <a:cubicBezTo>
                  <a:pt x="1068" y="1670"/>
                  <a:pt x="1068" y="1670"/>
                  <a:pt x="1068" y="1670"/>
                </a:cubicBezTo>
                <a:cubicBezTo>
                  <a:pt x="1269" y="1670"/>
                  <a:pt x="1446" y="1565"/>
                  <a:pt x="1551" y="1397"/>
                </a:cubicBezTo>
                <a:cubicBezTo>
                  <a:pt x="1711" y="1107"/>
                  <a:pt x="1711" y="1107"/>
                  <a:pt x="1711" y="1107"/>
                </a:cubicBezTo>
                <a:cubicBezTo>
                  <a:pt x="1808" y="939"/>
                  <a:pt x="1808" y="730"/>
                  <a:pt x="1711" y="561"/>
                </a:cubicBezTo>
                <a:cubicBezTo>
                  <a:pt x="1551" y="272"/>
                  <a:pt x="1551" y="272"/>
                  <a:pt x="1551" y="272"/>
                </a:cubicBezTo>
                <a:cubicBezTo>
                  <a:pt x="1446" y="103"/>
                  <a:pt x="1269" y="0"/>
                  <a:pt x="1068" y="0"/>
                </a:cubicBezTo>
              </a:path>
            </a:pathLst>
          </a:custGeom>
          <a:solidFill>
            <a:srgbClr val="69B8F8"/>
          </a:solidFill>
          <a:ln w="9525" cap="flat">
            <a:solidFill>
              <a:srgbClr val="FFFFFF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56" name="Freeform 413">
            <a:extLst>
              <a:ext uri="{FF2B5EF4-FFF2-40B4-BE49-F238E27FC236}">
                <a16:creationId xmlns:a16="http://schemas.microsoft.com/office/drawing/2014/main" id="{B1357C35-EF4A-4D99-9912-E24661720A6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732436" y="2802015"/>
            <a:ext cx="1672776" cy="1553880"/>
          </a:xfrm>
          <a:custGeom>
            <a:avLst/>
            <a:gdLst>
              <a:gd name="T0" fmla="*/ 1060 w 1800"/>
              <a:gd name="T1" fmla="*/ 0 h 1671"/>
              <a:gd name="T2" fmla="*/ 1060 w 1800"/>
              <a:gd name="T3" fmla="*/ 0 h 1671"/>
              <a:gd name="T4" fmla="*/ 738 w 1800"/>
              <a:gd name="T5" fmla="*/ 0 h 1671"/>
              <a:gd name="T6" fmla="*/ 257 w 1800"/>
              <a:gd name="T7" fmla="*/ 273 h 1671"/>
              <a:gd name="T8" fmla="*/ 96 w 1800"/>
              <a:gd name="T9" fmla="*/ 562 h 1671"/>
              <a:gd name="T10" fmla="*/ 96 w 1800"/>
              <a:gd name="T11" fmla="*/ 1109 h 1671"/>
              <a:gd name="T12" fmla="*/ 257 w 1800"/>
              <a:gd name="T13" fmla="*/ 1397 h 1671"/>
              <a:gd name="T14" fmla="*/ 738 w 1800"/>
              <a:gd name="T15" fmla="*/ 1670 h 1671"/>
              <a:gd name="T16" fmla="*/ 1060 w 1800"/>
              <a:gd name="T17" fmla="*/ 1670 h 1671"/>
              <a:gd name="T18" fmla="*/ 1542 w 1800"/>
              <a:gd name="T19" fmla="*/ 1397 h 1671"/>
              <a:gd name="T20" fmla="*/ 1702 w 1800"/>
              <a:gd name="T21" fmla="*/ 1109 h 1671"/>
              <a:gd name="T22" fmla="*/ 1702 w 1800"/>
              <a:gd name="T23" fmla="*/ 562 h 1671"/>
              <a:gd name="T24" fmla="*/ 1542 w 1800"/>
              <a:gd name="T25" fmla="*/ 273 h 1671"/>
              <a:gd name="T26" fmla="*/ 1060 w 1800"/>
              <a:gd name="T27" fmla="*/ 0 h 1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00" h="1671">
                <a:moveTo>
                  <a:pt x="1060" y="0"/>
                </a:moveTo>
                <a:lnTo>
                  <a:pt x="1060" y="0"/>
                </a:lnTo>
                <a:cubicBezTo>
                  <a:pt x="738" y="0"/>
                  <a:pt x="738" y="0"/>
                  <a:pt x="738" y="0"/>
                </a:cubicBezTo>
                <a:cubicBezTo>
                  <a:pt x="537" y="0"/>
                  <a:pt x="354" y="104"/>
                  <a:pt x="257" y="273"/>
                </a:cubicBezTo>
                <a:cubicBezTo>
                  <a:pt x="96" y="562"/>
                  <a:pt x="96" y="562"/>
                  <a:pt x="96" y="562"/>
                </a:cubicBezTo>
                <a:cubicBezTo>
                  <a:pt x="0" y="731"/>
                  <a:pt x="0" y="940"/>
                  <a:pt x="96" y="1109"/>
                </a:cubicBezTo>
                <a:cubicBezTo>
                  <a:pt x="257" y="1397"/>
                  <a:pt x="257" y="1397"/>
                  <a:pt x="257" y="1397"/>
                </a:cubicBezTo>
                <a:cubicBezTo>
                  <a:pt x="354" y="1566"/>
                  <a:pt x="537" y="1670"/>
                  <a:pt x="738" y="1670"/>
                </a:cubicBezTo>
                <a:cubicBezTo>
                  <a:pt x="1060" y="1670"/>
                  <a:pt x="1060" y="1670"/>
                  <a:pt x="1060" y="1670"/>
                </a:cubicBezTo>
                <a:cubicBezTo>
                  <a:pt x="1260" y="1670"/>
                  <a:pt x="1445" y="1566"/>
                  <a:pt x="1542" y="1397"/>
                </a:cubicBezTo>
                <a:cubicBezTo>
                  <a:pt x="1702" y="1109"/>
                  <a:pt x="1702" y="1109"/>
                  <a:pt x="1702" y="1109"/>
                </a:cubicBezTo>
                <a:cubicBezTo>
                  <a:pt x="1799" y="940"/>
                  <a:pt x="1799" y="731"/>
                  <a:pt x="1702" y="562"/>
                </a:cubicBezTo>
                <a:cubicBezTo>
                  <a:pt x="1542" y="273"/>
                  <a:pt x="1542" y="273"/>
                  <a:pt x="1542" y="273"/>
                </a:cubicBezTo>
                <a:cubicBezTo>
                  <a:pt x="1445" y="104"/>
                  <a:pt x="1260" y="0"/>
                  <a:pt x="1060" y="0"/>
                </a:cubicBezTo>
              </a:path>
            </a:pathLst>
          </a:custGeom>
          <a:solidFill>
            <a:srgbClr val="F5E252"/>
          </a:solidFill>
          <a:ln w="9525" cap="flat">
            <a:solidFill>
              <a:srgbClr val="FFFFFF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61" name="Freeform 414">
            <a:extLst>
              <a:ext uri="{FF2B5EF4-FFF2-40B4-BE49-F238E27FC236}">
                <a16:creationId xmlns:a16="http://schemas.microsoft.com/office/drawing/2014/main" id="{7F288616-DB63-441E-812E-F474DCB7779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979590" y="5356280"/>
            <a:ext cx="1680977" cy="1553877"/>
          </a:xfrm>
          <a:custGeom>
            <a:avLst/>
            <a:gdLst>
              <a:gd name="T0" fmla="*/ 1069 w 1809"/>
              <a:gd name="T1" fmla="*/ 0 h 1672"/>
              <a:gd name="T2" fmla="*/ 1069 w 1809"/>
              <a:gd name="T3" fmla="*/ 0 h 1672"/>
              <a:gd name="T4" fmla="*/ 740 w 1809"/>
              <a:gd name="T5" fmla="*/ 0 h 1672"/>
              <a:gd name="T6" fmla="*/ 257 w 1809"/>
              <a:gd name="T7" fmla="*/ 273 h 1672"/>
              <a:gd name="T8" fmla="*/ 97 w 1809"/>
              <a:gd name="T9" fmla="*/ 554 h 1672"/>
              <a:gd name="T10" fmla="*/ 97 w 1809"/>
              <a:gd name="T11" fmla="*/ 1109 h 1672"/>
              <a:gd name="T12" fmla="*/ 257 w 1809"/>
              <a:gd name="T13" fmla="*/ 1390 h 1672"/>
              <a:gd name="T14" fmla="*/ 740 w 1809"/>
              <a:gd name="T15" fmla="*/ 1671 h 1672"/>
              <a:gd name="T16" fmla="*/ 1069 w 1809"/>
              <a:gd name="T17" fmla="*/ 1671 h 1672"/>
              <a:gd name="T18" fmla="*/ 1543 w 1809"/>
              <a:gd name="T19" fmla="*/ 1390 h 1672"/>
              <a:gd name="T20" fmla="*/ 1704 w 1809"/>
              <a:gd name="T21" fmla="*/ 1109 h 1672"/>
              <a:gd name="T22" fmla="*/ 1704 w 1809"/>
              <a:gd name="T23" fmla="*/ 554 h 1672"/>
              <a:gd name="T24" fmla="*/ 1543 w 1809"/>
              <a:gd name="T25" fmla="*/ 273 h 1672"/>
              <a:gd name="T26" fmla="*/ 1069 w 1809"/>
              <a:gd name="T27" fmla="*/ 0 h 1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09" h="1672">
                <a:moveTo>
                  <a:pt x="1069" y="0"/>
                </a:moveTo>
                <a:lnTo>
                  <a:pt x="1069" y="0"/>
                </a:lnTo>
                <a:cubicBezTo>
                  <a:pt x="740" y="0"/>
                  <a:pt x="740" y="0"/>
                  <a:pt x="740" y="0"/>
                </a:cubicBezTo>
                <a:cubicBezTo>
                  <a:pt x="539" y="0"/>
                  <a:pt x="362" y="104"/>
                  <a:pt x="257" y="273"/>
                </a:cubicBezTo>
                <a:cubicBezTo>
                  <a:pt x="97" y="554"/>
                  <a:pt x="97" y="554"/>
                  <a:pt x="97" y="554"/>
                </a:cubicBezTo>
                <a:cubicBezTo>
                  <a:pt x="0" y="731"/>
                  <a:pt x="0" y="940"/>
                  <a:pt x="97" y="1109"/>
                </a:cubicBezTo>
                <a:cubicBezTo>
                  <a:pt x="257" y="1390"/>
                  <a:pt x="257" y="1390"/>
                  <a:pt x="257" y="1390"/>
                </a:cubicBezTo>
                <a:cubicBezTo>
                  <a:pt x="362" y="1567"/>
                  <a:pt x="539" y="1671"/>
                  <a:pt x="740" y="1671"/>
                </a:cubicBezTo>
                <a:cubicBezTo>
                  <a:pt x="1069" y="1671"/>
                  <a:pt x="1069" y="1671"/>
                  <a:pt x="1069" y="1671"/>
                </a:cubicBezTo>
                <a:cubicBezTo>
                  <a:pt x="1262" y="1671"/>
                  <a:pt x="1447" y="1567"/>
                  <a:pt x="1543" y="1390"/>
                </a:cubicBezTo>
                <a:cubicBezTo>
                  <a:pt x="1704" y="1109"/>
                  <a:pt x="1704" y="1109"/>
                  <a:pt x="1704" y="1109"/>
                </a:cubicBezTo>
                <a:cubicBezTo>
                  <a:pt x="1808" y="940"/>
                  <a:pt x="1808" y="731"/>
                  <a:pt x="1704" y="554"/>
                </a:cubicBezTo>
                <a:cubicBezTo>
                  <a:pt x="1543" y="273"/>
                  <a:pt x="1543" y="273"/>
                  <a:pt x="1543" y="273"/>
                </a:cubicBezTo>
                <a:cubicBezTo>
                  <a:pt x="1447" y="104"/>
                  <a:pt x="1262" y="0"/>
                  <a:pt x="1069" y="0"/>
                </a:cubicBezTo>
              </a:path>
            </a:pathLst>
          </a:custGeom>
          <a:solidFill>
            <a:srgbClr val="D259B1"/>
          </a:solidFill>
          <a:ln w="9525" cap="flat">
            <a:solidFill>
              <a:srgbClr val="FFFFFF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62" name="Freeform 415">
            <a:extLst>
              <a:ext uri="{FF2B5EF4-FFF2-40B4-BE49-F238E27FC236}">
                <a16:creationId xmlns:a16="http://schemas.microsoft.com/office/drawing/2014/main" id="{E7C96200-3E97-4C01-839F-4D271EA654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012775" y="1801630"/>
            <a:ext cx="4432038" cy="2632163"/>
          </a:xfrm>
          <a:custGeom>
            <a:avLst/>
            <a:gdLst>
              <a:gd name="T0" fmla="*/ 1446 w 4766"/>
              <a:gd name="T1" fmla="*/ 2828 h 2829"/>
              <a:gd name="T2" fmla="*/ 1446 w 4766"/>
              <a:gd name="T3" fmla="*/ 2828 h 2829"/>
              <a:gd name="T4" fmla="*/ 56 w 4766"/>
              <a:gd name="T5" fmla="*/ 2321 h 2829"/>
              <a:gd name="T6" fmla="*/ 48 w 4766"/>
              <a:gd name="T7" fmla="*/ 2210 h 2829"/>
              <a:gd name="T8" fmla="*/ 4765 w 4766"/>
              <a:gd name="T9" fmla="*/ 0 h 2829"/>
              <a:gd name="T10" fmla="*/ 1446 w 4766"/>
              <a:gd name="T11" fmla="*/ 2828 h 28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766" h="2829">
                <a:moveTo>
                  <a:pt x="1446" y="2828"/>
                </a:moveTo>
                <a:lnTo>
                  <a:pt x="1446" y="2828"/>
                </a:lnTo>
                <a:cubicBezTo>
                  <a:pt x="56" y="2321"/>
                  <a:pt x="56" y="2321"/>
                  <a:pt x="56" y="2321"/>
                </a:cubicBezTo>
                <a:cubicBezTo>
                  <a:pt x="8" y="2305"/>
                  <a:pt x="0" y="2233"/>
                  <a:pt x="48" y="2210"/>
                </a:cubicBezTo>
                <a:cubicBezTo>
                  <a:pt x="4765" y="0"/>
                  <a:pt x="4765" y="0"/>
                  <a:pt x="4765" y="0"/>
                </a:cubicBezTo>
                <a:lnTo>
                  <a:pt x="1446" y="2828"/>
                </a:lnTo>
              </a:path>
            </a:pathLst>
          </a:custGeom>
          <a:solidFill>
            <a:srgbClr val="895BDE"/>
          </a:solidFill>
          <a:ln w="9525" cap="flat">
            <a:solidFill>
              <a:srgbClr val="FEFFFF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63" name="Freeform 416">
            <a:extLst>
              <a:ext uri="{FF2B5EF4-FFF2-40B4-BE49-F238E27FC236}">
                <a16:creationId xmlns:a16="http://schemas.microsoft.com/office/drawing/2014/main" id="{CF5EDFE1-B040-45F7-9189-B5A0A05FD65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357555" y="1801629"/>
            <a:ext cx="3087258" cy="3981045"/>
          </a:xfrm>
          <a:custGeom>
            <a:avLst/>
            <a:gdLst>
              <a:gd name="T0" fmla="*/ 0 w 3320"/>
              <a:gd name="T1" fmla="*/ 2828 h 4283"/>
              <a:gd name="T2" fmla="*/ 177 w 3320"/>
              <a:gd name="T3" fmla="*/ 4282 h 4283"/>
              <a:gd name="T4" fmla="*/ 450 w 3320"/>
              <a:gd name="T5" fmla="*/ 2996 h 4283"/>
              <a:gd name="T6" fmla="*/ 3319 w 3320"/>
              <a:gd name="T7" fmla="*/ 0 h 4283"/>
              <a:gd name="T8" fmla="*/ 0 w 3320"/>
              <a:gd name="T9" fmla="*/ 2828 h 4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20" h="4283">
                <a:moveTo>
                  <a:pt x="0" y="2828"/>
                </a:moveTo>
                <a:lnTo>
                  <a:pt x="177" y="4282"/>
                </a:lnTo>
                <a:lnTo>
                  <a:pt x="450" y="2996"/>
                </a:lnTo>
                <a:lnTo>
                  <a:pt x="3319" y="0"/>
                </a:lnTo>
                <a:lnTo>
                  <a:pt x="0" y="2828"/>
                </a:lnTo>
              </a:path>
            </a:pathLst>
          </a:custGeom>
          <a:solidFill>
            <a:srgbClr val="895BDE"/>
          </a:solidFill>
          <a:ln w="9525" cap="flat">
            <a:solidFill>
              <a:srgbClr val="FEFFFF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64" name="Freeform 417">
            <a:extLst>
              <a:ext uri="{FF2B5EF4-FFF2-40B4-BE49-F238E27FC236}">
                <a16:creationId xmlns:a16="http://schemas.microsoft.com/office/drawing/2014/main" id="{6B77D2F3-987E-4277-AACC-4A0E8D24B7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521553" y="3380108"/>
            <a:ext cx="2361567" cy="2406665"/>
          </a:xfrm>
          <a:custGeom>
            <a:avLst/>
            <a:gdLst>
              <a:gd name="T0" fmla="*/ 0 w 2540"/>
              <a:gd name="T1" fmla="*/ 2586 h 2587"/>
              <a:gd name="T2" fmla="*/ 2539 w 2540"/>
              <a:gd name="T3" fmla="*/ 0 h 2587"/>
              <a:gd name="T4" fmla="*/ 273 w 2540"/>
              <a:gd name="T5" fmla="*/ 1300 h 2587"/>
              <a:gd name="T6" fmla="*/ 0 w 2540"/>
              <a:gd name="T7" fmla="*/ 2586 h 2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540" h="2587">
                <a:moveTo>
                  <a:pt x="0" y="2586"/>
                </a:moveTo>
                <a:lnTo>
                  <a:pt x="2539" y="0"/>
                </a:lnTo>
                <a:lnTo>
                  <a:pt x="273" y="1300"/>
                </a:lnTo>
                <a:lnTo>
                  <a:pt x="0" y="2586"/>
                </a:lnTo>
              </a:path>
            </a:pathLst>
          </a:custGeom>
          <a:solidFill>
            <a:srgbClr val="895BDE"/>
          </a:solidFill>
          <a:ln w="9525" cap="flat">
            <a:solidFill>
              <a:srgbClr val="FEFFFF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65" name="Freeform 418">
            <a:extLst>
              <a:ext uri="{FF2B5EF4-FFF2-40B4-BE49-F238E27FC236}">
                <a16:creationId xmlns:a16="http://schemas.microsoft.com/office/drawing/2014/main" id="{59260239-D123-4EAE-B501-D4640BA6D26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775749" y="1801629"/>
            <a:ext cx="2669064" cy="3513651"/>
          </a:xfrm>
          <a:custGeom>
            <a:avLst/>
            <a:gdLst>
              <a:gd name="T0" fmla="*/ 0 w 2870"/>
              <a:gd name="T1" fmla="*/ 2996 h 3777"/>
              <a:gd name="T2" fmla="*/ 0 w 2870"/>
              <a:gd name="T3" fmla="*/ 2996 h 3777"/>
              <a:gd name="T4" fmla="*/ 2869 w 2870"/>
              <a:gd name="T5" fmla="*/ 0 h 3777"/>
              <a:gd name="T6" fmla="*/ 1816 w 2870"/>
              <a:gd name="T7" fmla="*/ 3719 h 3777"/>
              <a:gd name="T8" fmla="*/ 1736 w 2870"/>
              <a:gd name="T9" fmla="*/ 3760 h 3777"/>
              <a:gd name="T10" fmla="*/ 0 w 2870"/>
              <a:gd name="T11" fmla="*/ 2996 h 37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70" h="3777">
                <a:moveTo>
                  <a:pt x="0" y="2996"/>
                </a:moveTo>
                <a:lnTo>
                  <a:pt x="0" y="2996"/>
                </a:lnTo>
                <a:cubicBezTo>
                  <a:pt x="2869" y="0"/>
                  <a:pt x="2869" y="0"/>
                  <a:pt x="2869" y="0"/>
                </a:cubicBezTo>
                <a:cubicBezTo>
                  <a:pt x="1816" y="3719"/>
                  <a:pt x="1816" y="3719"/>
                  <a:pt x="1816" y="3719"/>
                </a:cubicBezTo>
                <a:cubicBezTo>
                  <a:pt x="1808" y="3752"/>
                  <a:pt x="1768" y="3776"/>
                  <a:pt x="1736" y="3760"/>
                </a:cubicBezTo>
                <a:lnTo>
                  <a:pt x="0" y="2996"/>
                </a:lnTo>
              </a:path>
            </a:pathLst>
          </a:custGeom>
          <a:solidFill>
            <a:srgbClr val="895BDE"/>
          </a:solidFill>
          <a:ln w="9525" cap="flat">
            <a:solidFill>
              <a:srgbClr val="FEFFFF"/>
            </a:solidFill>
            <a:bevel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66" name="Freeform 419">
            <a:extLst>
              <a:ext uri="{FF2B5EF4-FFF2-40B4-BE49-F238E27FC236}">
                <a16:creationId xmlns:a16="http://schemas.microsoft.com/office/drawing/2014/main" id="{DAAD1C20-881F-479F-B8B3-0A248D63EE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19039" y="4671589"/>
            <a:ext cx="852788" cy="852788"/>
          </a:xfrm>
          <a:custGeom>
            <a:avLst/>
            <a:gdLst>
              <a:gd name="T0" fmla="*/ 779 w 917"/>
              <a:gd name="T1" fmla="*/ 136 h 916"/>
              <a:gd name="T2" fmla="*/ 779 w 917"/>
              <a:gd name="T3" fmla="*/ 136 h 916"/>
              <a:gd name="T4" fmla="*/ 458 w 917"/>
              <a:gd name="T5" fmla="*/ 0 h 916"/>
              <a:gd name="T6" fmla="*/ 128 w 917"/>
              <a:gd name="T7" fmla="*/ 136 h 916"/>
              <a:gd name="T8" fmla="*/ 0 w 917"/>
              <a:gd name="T9" fmla="*/ 458 h 916"/>
              <a:gd name="T10" fmla="*/ 128 w 917"/>
              <a:gd name="T11" fmla="*/ 779 h 916"/>
              <a:gd name="T12" fmla="*/ 450 w 917"/>
              <a:gd name="T13" fmla="*/ 915 h 916"/>
              <a:gd name="T14" fmla="*/ 458 w 917"/>
              <a:gd name="T15" fmla="*/ 915 h 916"/>
              <a:gd name="T16" fmla="*/ 458 w 917"/>
              <a:gd name="T17" fmla="*/ 915 h 916"/>
              <a:gd name="T18" fmla="*/ 458 w 917"/>
              <a:gd name="T19" fmla="*/ 915 h 916"/>
              <a:gd name="T20" fmla="*/ 779 w 917"/>
              <a:gd name="T21" fmla="*/ 779 h 916"/>
              <a:gd name="T22" fmla="*/ 916 w 917"/>
              <a:gd name="T23" fmla="*/ 458 h 916"/>
              <a:gd name="T24" fmla="*/ 779 w 917"/>
              <a:gd name="T25" fmla="*/ 136 h 916"/>
              <a:gd name="T26" fmla="*/ 192 w 917"/>
              <a:gd name="T27" fmla="*/ 747 h 916"/>
              <a:gd name="T28" fmla="*/ 192 w 917"/>
              <a:gd name="T29" fmla="*/ 747 h 916"/>
              <a:gd name="T30" fmla="*/ 192 w 917"/>
              <a:gd name="T31" fmla="*/ 739 h 916"/>
              <a:gd name="T32" fmla="*/ 192 w 917"/>
              <a:gd name="T33" fmla="*/ 739 h 916"/>
              <a:gd name="T34" fmla="*/ 450 w 917"/>
              <a:gd name="T35" fmla="*/ 658 h 916"/>
              <a:gd name="T36" fmla="*/ 715 w 917"/>
              <a:gd name="T37" fmla="*/ 747 h 916"/>
              <a:gd name="T38" fmla="*/ 723 w 917"/>
              <a:gd name="T39" fmla="*/ 747 h 916"/>
              <a:gd name="T40" fmla="*/ 715 w 917"/>
              <a:gd name="T41" fmla="*/ 747 h 916"/>
              <a:gd name="T42" fmla="*/ 458 w 917"/>
              <a:gd name="T43" fmla="*/ 859 h 916"/>
              <a:gd name="T44" fmla="*/ 450 w 917"/>
              <a:gd name="T45" fmla="*/ 859 h 916"/>
              <a:gd name="T46" fmla="*/ 192 w 917"/>
              <a:gd name="T47" fmla="*/ 747 h 916"/>
              <a:gd name="T48" fmla="*/ 763 w 917"/>
              <a:gd name="T49" fmla="*/ 707 h 916"/>
              <a:gd name="T50" fmla="*/ 763 w 917"/>
              <a:gd name="T51" fmla="*/ 707 h 916"/>
              <a:gd name="T52" fmla="*/ 755 w 917"/>
              <a:gd name="T53" fmla="*/ 699 h 916"/>
              <a:gd name="T54" fmla="*/ 626 w 917"/>
              <a:gd name="T55" fmla="*/ 626 h 916"/>
              <a:gd name="T56" fmla="*/ 450 w 917"/>
              <a:gd name="T57" fmla="*/ 594 h 916"/>
              <a:gd name="T58" fmla="*/ 152 w 917"/>
              <a:gd name="T59" fmla="*/ 691 h 916"/>
              <a:gd name="T60" fmla="*/ 144 w 917"/>
              <a:gd name="T61" fmla="*/ 707 h 916"/>
              <a:gd name="T62" fmla="*/ 56 w 917"/>
              <a:gd name="T63" fmla="*/ 458 h 916"/>
              <a:gd name="T64" fmla="*/ 176 w 917"/>
              <a:gd name="T65" fmla="*/ 176 h 916"/>
              <a:gd name="T66" fmla="*/ 458 w 917"/>
              <a:gd name="T67" fmla="*/ 64 h 916"/>
              <a:gd name="T68" fmla="*/ 739 w 917"/>
              <a:gd name="T69" fmla="*/ 176 h 916"/>
              <a:gd name="T70" fmla="*/ 851 w 917"/>
              <a:gd name="T71" fmla="*/ 458 h 916"/>
              <a:gd name="T72" fmla="*/ 763 w 917"/>
              <a:gd name="T73" fmla="*/ 707 h 9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17" h="916">
                <a:moveTo>
                  <a:pt x="779" y="136"/>
                </a:moveTo>
                <a:lnTo>
                  <a:pt x="779" y="136"/>
                </a:lnTo>
                <a:cubicBezTo>
                  <a:pt x="691" y="48"/>
                  <a:pt x="578" y="0"/>
                  <a:pt x="458" y="0"/>
                </a:cubicBezTo>
                <a:cubicBezTo>
                  <a:pt x="337" y="0"/>
                  <a:pt x="217" y="48"/>
                  <a:pt x="128" y="136"/>
                </a:cubicBezTo>
                <a:cubicBezTo>
                  <a:pt x="48" y="217"/>
                  <a:pt x="0" y="337"/>
                  <a:pt x="0" y="458"/>
                </a:cubicBezTo>
                <a:cubicBezTo>
                  <a:pt x="0" y="578"/>
                  <a:pt x="48" y="699"/>
                  <a:pt x="128" y="779"/>
                </a:cubicBezTo>
                <a:cubicBezTo>
                  <a:pt x="217" y="867"/>
                  <a:pt x="329" y="915"/>
                  <a:pt x="450" y="915"/>
                </a:cubicBezTo>
                <a:lnTo>
                  <a:pt x="458" y="915"/>
                </a:lnTo>
                <a:lnTo>
                  <a:pt x="458" y="915"/>
                </a:lnTo>
                <a:lnTo>
                  <a:pt x="458" y="915"/>
                </a:lnTo>
                <a:cubicBezTo>
                  <a:pt x="578" y="915"/>
                  <a:pt x="691" y="867"/>
                  <a:pt x="779" y="779"/>
                </a:cubicBezTo>
                <a:cubicBezTo>
                  <a:pt x="867" y="699"/>
                  <a:pt x="916" y="578"/>
                  <a:pt x="916" y="458"/>
                </a:cubicBezTo>
                <a:cubicBezTo>
                  <a:pt x="916" y="337"/>
                  <a:pt x="867" y="217"/>
                  <a:pt x="779" y="136"/>
                </a:cubicBezTo>
                <a:close/>
                <a:moveTo>
                  <a:pt x="192" y="747"/>
                </a:moveTo>
                <a:lnTo>
                  <a:pt x="192" y="747"/>
                </a:lnTo>
                <a:cubicBezTo>
                  <a:pt x="192" y="747"/>
                  <a:pt x="192" y="747"/>
                  <a:pt x="192" y="739"/>
                </a:cubicBezTo>
                <a:lnTo>
                  <a:pt x="192" y="739"/>
                </a:lnTo>
                <a:cubicBezTo>
                  <a:pt x="249" y="691"/>
                  <a:pt x="353" y="658"/>
                  <a:pt x="450" y="658"/>
                </a:cubicBezTo>
                <a:cubicBezTo>
                  <a:pt x="554" y="658"/>
                  <a:pt x="659" y="691"/>
                  <a:pt x="715" y="747"/>
                </a:cubicBezTo>
                <a:lnTo>
                  <a:pt x="723" y="747"/>
                </a:lnTo>
                <a:lnTo>
                  <a:pt x="715" y="747"/>
                </a:lnTo>
                <a:cubicBezTo>
                  <a:pt x="650" y="819"/>
                  <a:pt x="554" y="859"/>
                  <a:pt x="458" y="859"/>
                </a:cubicBezTo>
                <a:cubicBezTo>
                  <a:pt x="450" y="859"/>
                  <a:pt x="450" y="859"/>
                  <a:pt x="450" y="859"/>
                </a:cubicBezTo>
                <a:cubicBezTo>
                  <a:pt x="345" y="851"/>
                  <a:pt x="257" y="811"/>
                  <a:pt x="192" y="747"/>
                </a:cubicBezTo>
                <a:close/>
                <a:moveTo>
                  <a:pt x="763" y="707"/>
                </a:moveTo>
                <a:lnTo>
                  <a:pt x="763" y="707"/>
                </a:lnTo>
                <a:cubicBezTo>
                  <a:pt x="763" y="707"/>
                  <a:pt x="763" y="699"/>
                  <a:pt x="755" y="699"/>
                </a:cubicBezTo>
                <a:cubicBezTo>
                  <a:pt x="723" y="667"/>
                  <a:pt x="675" y="642"/>
                  <a:pt x="626" y="626"/>
                </a:cubicBezTo>
                <a:cubicBezTo>
                  <a:pt x="570" y="602"/>
                  <a:pt x="514" y="594"/>
                  <a:pt x="450" y="594"/>
                </a:cubicBezTo>
                <a:cubicBezTo>
                  <a:pt x="337" y="594"/>
                  <a:pt x="225" y="634"/>
                  <a:pt x="152" y="691"/>
                </a:cubicBezTo>
                <a:cubicBezTo>
                  <a:pt x="144" y="699"/>
                  <a:pt x="144" y="699"/>
                  <a:pt x="144" y="707"/>
                </a:cubicBezTo>
                <a:cubicBezTo>
                  <a:pt x="88" y="634"/>
                  <a:pt x="56" y="546"/>
                  <a:pt x="56" y="458"/>
                </a:cubicBezTo>
                <a:cubicBezTo>
                  <a:pt x="56" y="353"/>
                  <a:pt x="96" y="249"/>
                  <a:pt x="176" y="176"/>
                </a:cubicBezTo>
                <a:cubicBezTo>
                  <a:pt x="249" y="104"/>
                  <a:pt x="353" y="64"/>
                  <a:pt x="458" y="64"/>
                </a:cubicBezTo>
                <a:cubicBezTo>
                  <a:pt x="562" y="64"/>
                  <a:pt x="659" y="104"/>
                  <a:pt x="739" y="176"/>
                </a:cubicBezTo>
                <a:cubicBezTo>
                  <a:pt x="811" y="249"/>
                  <a:pt x="851" y="353"/>
                  <a:pt x="851" y="458"/>
                </a:cubicBezTo>
                <a:cubicBezTo>
                  <a:pt x="851" y="554"/>
                  <a:pt x="827" y="634"/>
                  <a:pt x="763" y="707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67" name="Freeform 420">
            <a:extLst>
              <a:ext uri="{FF2B5EF4-FFF2-40B4-BE49-F238E27FC236}">
                <a16:creationId xmlns:a16="http://schemas.microsoft.com/office/drawing/2014/main" id="{49D12424-2D99-4850-807E-0C768A12B1E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819935" y="4757688"/>
            <a:ext cx="442794" cy="442794"/>
          </a:xfrm>
          <a:custGeom>
            <a:avLst/>
            <a:gdLst>
              <a:gd name="T0" fmla="*/ 233 w 475"/>
              <a:gd name="T1" fmla="*/ 0 h 475"/>
              <a:gd name="T2" fmla="*/ 233 w 475"/>
              <a:gd name="T3" fmla="*/ 0 h 475"/>
              <a:gd name="T4" fmla="*/ 0 w 475"/>
              <a:gd name="T5" fmla="*/ 241 h 475"/>
              <a:gd name="T6" fmla="*/ 233 w 475"/>
              <a:gd name="T7" fmla="*/ 474 h 475"/>
              <a:gd name="T8" fmla="*/ 474 w 475"/>
              <a:gd name="T9" fmla="*/ 241 h 475"/>
              <a:gd name="T10" fmla="*/ 233 w 475"/>
              <a:gd name="T11" fmla="*/ 0 h 475"/>
              <a:gd name="T12" fmla="*/ 233 w 475"/>
              <a:gd name="T13" fmla="*/ 418 h 475"/>
              <a:gd name="T14" fmla="*/ 233 w 475"/>
              <a:gd name="T15" fmla="*/ 418 h 475"/>
              <a:gd name="T16" fmla="*/ 56 w 475"/>
              <a:gd name="T17" fmla="*/ 241 h 475"/>
              <a:gd name="T18" fmla="*/ 233 w 475"/>
              <a:gd name="T19" fmla="*/ 64 h 475"/>
              <a:gd name="T20" fmla="*/ 409 w 475"/>
              <a:gd name="T21" fmla="*/ 241 h 475"/>
              <a:gd name="T22" fmla="*/ 233 w 475"/>
              <a:gd name="T23" fmla="*/ 418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75" h="475">
                <a:moveTo>
                  <a:pt x="233" y="0"/>
                </a:moveTo>
                <a:lnTo>
                  <a:pt x="233" y="0"/>
                </a:lnTo>
                <a:cubicBezTo>
                  <a:pt x="104" y="0"/>
                  <a:pt x="0" y="104"/>
                  <a:pt x="0" y="241"/>
                </a:cubicBezTo>
                <a:cubicBezTo>
                  <a:pt x="0" y="370"/>
                  <a:pt x="104" y="474"/>
                  <a:pt x="233" y="474"/>
                </a:cubicBezTo>
                <a:cubicBezTo>
                  <a:pt x="369" y="474"/>
                  <a:pt x="474" y="370"/>
                  <a:pt x="474" y="241"/>
                </a:cubicBezTo>
                <a:cubicBezTo>
                  <a:pt x="474" y="104"/>
                  <a:pt x="369" y="0"/>
                  <a:pt x="233" y="0"/>
                </a:cubicBezTo>
                <a:close/>
                <a:moveTo>
                  <a:pt x="233" y="418"/>
                </a:moveTo>
                <a:lnTo>
                  <a:pt x="233" y="418"/>
                </a:lnTo>
                <a:cubicBezTo>
                  <a:pt x="136" y="418"/>
                  <a:pt x="56" y="337"/>
                  <a:pt x="56" y="241"/>
                </a:cubicBezTo>
                <a:cubicBezTo>
                  <a:pt x="56" y="137"/>
                  <a:pt x="136" y="64"/>
                  <a:pt x="233" y="64"/>
                </a:cubicBezTo>
                <a:cubicBezTo>
                  <a:pt x="329" y="64"/>
                  <a:pt x="409" y="137"/>
                  <a:pt x="409" y="241"/>
                </a:cubicBezTo>
                <a:cubicBezTo>
                  <a:pt x="409" y="337"/>
                  <a:pt x="329" y="418"/>
                  <a:pt x="233" y="418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68" name="Freeform 421">
            <a:extLst>
              <a:ext uri="{FF2B5EF4-FFF2-40B4-BE49-F238E27FC236}">
                <a16:creationId xmlns:a16="http://schemas.microsoft.com/office/drawing/2014/main" id="{82CE96E5-EE02-4B52-8EAD-998EC059D24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134231" y="3146409"/>
            <a:ext cx="869189" cy="865089"/>
          </a:xfrm>
          <a:custGeom>
            <a:avLst/>
            <a:gdLst>
              <a:gd name="T0" fmla="*/ 466 w 933"/>
              <a:gd name="T1" fmla="*/ 931 h 932"/>
              <a:gd name="T2" fmla="*/ 466 w 933"/>
              <a:gd name="T3" fmla="*/ 931 h 932"/>
              <a:gd name="T4" fmla="*/ 137 w 933"/>
              <a:gd name="T5" fmla="*/ 794 h 932"/>
              <a:gd name="T6" fmla="*/ 0 w 933"/>
              <a:gd name="T7" fmla="*/ 465 h 932"/>
              <a:gd name="T8" fmla="*/ 137 w 933"/>
              <a:gd name="T9" fmla="*/ 136 h 932"/>
              <a:gd name="T10" fmla="*/ 466 w 933"/>
              <a:gd name="T11" fmla="*/ 0 h 932"/>
              <a:gd name="T12" fmla="*/ 795 w 933"/>
              <a:gd name="T13" fmla="*/ 136 h 932"/>
              <a:gd name="T14" fmla="*/ 932 w 933"/>
              <a:gd name="T15" fmla="*/ 465 h 932"/>
              <a:gd name="T16" fmla="*/ 795 w 933"/>
              <a:gd name="T17" fmla="*/ 794 h 932"/>
              <a:gd name="T18" fmla="*/ 466 w 933"/>
              <a:gd name="T19" fmla="*/ 931 h 932"/>
              <a:gd name="T20" fmla="*/ 466 w 933"/>
              <a:gd name="T21" fmla="*/ 56 h 932"/>
              <a:gd name="T22" fmla="*/ 466 w 933"/>
              <a:gd name="T23" fmla="*/ 56 h 932"/>
              <a:gd name="T24" fmla="*/ 177 w 933"/>
              <a:gd name="T25" fmla="*/ 176 h 932"/>
              <a:gd name="T26" fmla="*/ 56 w 933"/>
              <a:gd name="T27" fmla="*/ 465 h 932"/>
              <a:gd name="T28" fmla="*/ 177 w 933"/>
              <a:gd name="T29" fmla="*/ 755 h 932"/>
              <a:gd name="T30" fmla="*/ 466 w 933"/>
              <a:gd name="T31" fmla="*/ 874 h 932"/>
              <a:gd name="T32" fmla="*/ 755 w 933"/>
              <a:gd name="T33" fmla="*/ 755 h 932"/>
              <a:gd name="T34" fmla="*/ 876 w 933"/>
              <a:gd name="T35" fmla="*/ 465 h 932"/>
              <a:gd name="T36" fmla="*/ 755 w 933"/>
              <a:gd name="T37" fmla="*/ 176 h 932"/>
              <a:gd name="T38" fmla="*/ 466 w 933"/>
              <a:gd name="T39" fmla="*/ 56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33" h="932">
                <a:moveTo>
                  <a:pt x="466" y="931"/>
                </a:moveTo>
                <a:lnTo>
                  <a:pt x="466" y="931"/>
                </a:lnTo>
                <a:cubicBezTo>
                  <a:pt x="337" y="931"/>
                  <a:pt x="225" y="882"/>
                  <a:pt x="137" y="794"/>
                </a:cubicBezTo>
                <a:cubicBezTo>
                  <a:pt x="48" y="707"/>
                  <a:pt x="0" y="586"/>
                  <a:pt x="0" y="465"/>
                </a:cubicBezTo>
                <a:cubicBezTo>
                  <a:pt x="0" y="337"/>
                  <a:pt x="48" y="225"/>
                  <a:pt x="137" y="136"/>
                </a:cubicBezTo>
                <a:cubicBezTo>
                  <a:pt x="225" y="48"/>
                  <a:pt x="337" y="0"/>
                  <a:pt x="466" y="0"/>
                </a:cubicBezTo>
                <a:cubicBezTo>
                  <a:pt x="595" y="0"/>
                  <a:pt x="707" y="48"/>
                  <a:pt x="795" y="136"/>
                </a:cubicBezTo>
                <a:cubicBezTo>
                  <a:pt x="884" y="225"/>
                  <a:pt x="932" y="337"/>
                  <a:pt x="932" y="465"/>
                </a:cubicBezTo>
                <a:cubicBezTo>
                  <a:pt x="932" y="586"/>
                  <a:pt x="884" y="707"/>
                  <a:pt x="795" y="794"/>
                </a:cubicBezTo>
                <a:cubicBezTo>
                  <a:pt x="707" y="882"/>
                  <a:pt x="595" y="931"/>
                  <a:pt x="466" y="931"/>
                </a:cubicBezTo>
                <a:close/>
                <a:moveTo>
                  <a:pt x="466" y="56"/>
                </a:moveTo>
                <a:lnTo>
                  <a:pt x="466" y="56"/>
                </a:lnTo>
                <a:cubicBezTo>
                  <a:pt x="354" y="56"/>
                  <a:pt x="257" y="104"/>
                  <a:pt x="177" y="176"/>
                </a:cubicBezTo>
                <a:cubicBezTo>
                  <a:pt x="104" y="257"/>
                  <a:pt x="56" y="353"/>
                  <a:pt x="56" y="465"/>
                </a:cubicBezTo>
                <a:cubicBezTo>
                  <a:pt x="56" y="570"/>
                  <a:pt x="104" y="674"/>
                  <a:pt x="177" y="755"/>
                </a:cubicBezTo>
                <a:cubicBezTo>
                  <a:pt x="257" y="826"/>
                  <a:pt x="354" y="874"/>
                  <a:pt x="466" y="874"/>
                </a:cubicBezTo>
                <a:cubicBezTo>
                  <a:pt x="579" y="874"/>
                  <a:pt x="675" y="826"/>
                  <a:pt x="755" y="755"/>
                </a:cubicBezTo>
                <a:cubicBezTo>
                  <a:pt x="827" y="674"/>
                  <a:pt x="876" y="570"/>
                  <a:pt x="876" y="465"/>
                </a:cubicBezTo>
                <a:cubicBezTo>
                  <a:pt x="876" y="353"/>
                  <a:pt x="827" y="257"/>
                  <a:pt x="755" y="176"/>
                </a:cubicBezTo>
                <a:cubicBezTo>
                  <a:pt x="675" y="104"/>
                  <a:pt x="579" y="56"/>
                  <a:pt x="466" y="56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69" name="Freeform 422">
            <a:extLst>
              <a:ext uri="{FF2B5EF4-FFF2-40B4-BE49-F238E27FC236}">
                <a16:creationId xmlns:a16="http://schemas.microsoft.com/office/drawing/2014/main" id="{DD64C681-0491-4F0C-A006-C9AEC92B90B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372027" y="3326807"/>
            <a:ext cx="442794" cy="278796"/>
          </a:xfrm>
          <a:custGeom>
            <a:avLst/>
            <a:gdLst>
              <a:gd name="T0" fmla="*/ 466 w 475"/>
              <a:gd name="T1" fmla="*/ 57 h 299"/>
              <a:gd name="T2" fmla="*/ 466 w 475"/>
              <a:gd name="T3" fmla="*/ 57 h 299"/>
              <a:gd name="T4" fmla="*/ 233 w 475"/>
              <a:gd name="T5" fmla="*/ 290 h 299"/>
              <a:gd name="T6" fmla="*/ 201 w 475"/>
              <a:gd name="T7" fmla="*/ 298 h 299"/>
              <a:gd name="T8" fmla="*/ 32 w 475"/>
              <a:gd name="T9" fmla="*/ 298 h 299"/>
              <a:gd name="T10" fmla="*/ 0 w 475"/>
              <a:gd name="T11" fmla="*/ 273 h 299"/>
              <a:gd name="T12" fmla="*/ 32 w 475"/>
              <a:gd name="T13" fmla="*/ 241 h 299"/>
              <a:gd name="T14" fmla="*/ 193 w 475"/>
              <a:gd name="T15" fmla="*/ 241 h 299"/>
              <a:gd name="T16" fmla="*/ 426 w 475"/>
              <a:gd name="T17" fmla="*/ 8 h 299"/>
              <a:gd name="T18" fmla="*/ 466 w 475"/>
              <a:gd name="T19" fmla="*/ 8 h 299"/>
              <a:gd name="T20" fmla="*/ 466 w 475"/>
              <a:gd name="T21" fmla="*/ 57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75" h="299">
                <a:moveTo>
                  <a:pt x="466" y="57"/>
                </a:moveTo>
                <a:lnTo>
                  <a:pt x="466" y="57"/>
                </a:lnTo>
                <a:cubicBezTo>
                  <a:pt x="233" y="290"/>
                  <a:pt x="233" y="290"/>
                  <a:pt x="233" y="290"/>
                </a:cubicBezTo>
                <a:cubicBezTo>
                  <a:pt x="225" y="298"/>
                  <a:pt x="217" y="298"/>
                  <a:pt x="201" y="298"/>
                </a:cubicBezTo>
                <a:cubicBezTo>
                  <a:pt x="32" y="298"/>
                  <a:pt x="32" y="298"/>
                  <a:pt x="32" y="298"/>
                </a:cubicBezTo>
                <a:cubicBezTo>
                  <a:pt x="16" y="298"/>
                  <a:pt x="0" y="290"/>
                  <a:pt x="0" y="273"/>
                </a:cubicBezTo>
                <a:cubicBezTo>
                  <a:pt x="0" y="257"/>
                  <a:pt x="16" y="241"/>
                  <a:pt x="32" y="241"/>
                </a:cubicBezTo>
                <a:cubicBezTo>
                  <a:pt x="193" y="241"/>
                  <a:pt x="193" y="241"/>
                  <a:pt x="193" y="241"/>
                </a:cubicBezTo>
                <a:cubicBezTo>
                  <a:pt x="426" y="8"/>
                  <a:pt x="426" y="8"/>
                  <a:pt x="426" y="8"/>
                </a:cubicBezTo>
                <a:cubicBezTo>
                  <a:pt x="434" y="0"/>
                  <a:pt x="450" y="0"/>
                  <a:pt x="466" y="8"/>
                </a:cubicBezTo>
                <a:cubicBezTo>
                  <a:pt x="474" y="25"/>
                  <a:pt x="474" y="40"/>
                  <a:pt x="466" y="57"/>
                </a:cubicBezTo>
              </a:path>
            </a:pathLst>
          </a:custGeom>
          <a:solidFill>
            <a:srgbClr val="FE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70" name="Freeform 423">
            <a:extLst>
              <a:ext uri="{FF2B5EF4-FFF2-40B4-BE49-F238E27FC236}">
                <a16:creationId xmlns:a16="http://schemas.microsoft.com/office/drawing/2014/main" id="{BFD4DA46-2FB2-41C3-BA83-EEC278C5EF1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26090" y="4146796"/>
            <a:ext cx="869189" cy="869189"/>
          </a:xfrm>
          <a:custGeom>
            <a:avLst/>
            <a:gdLst>
              <a:gd name="T0" fmla="*/ 466 w 933"/>
              <a:gd name="T1" fmla="*/ 932 h 933"/>
              <a:gd name="T2" fmla="*/ 466 w 933"/>
              <a:gd name="T3" fmla="*/ 932 h 933"/>
              <a:gd name="T4" fmla="*/ 136 w 933"/>
              <a:gd name="T5" fmla="*/ 796 h 933"/>
              <a:gd name="T6" fmla="*/ 0 w 933"/>
              <a:gd name="T7" fmla="*/ 466 h 933"/>
              <a:gd name="T8" fmla="*/ 136 w 933"/>
              <a:gd name="T9" fmla="*/ 137 h 933"/>
              <a:gd name="T10" fmla="*/ 466 w 933"/>
              <a:gd name="T11" fmla="*/ 0 h 933"/>
              <a:gd name="T12" fmla="*/ 795 w 933"/>
              <a:gd name="T13" fmla="*/ 137 h 933"/>
              <a:gd name="T14" fmla="*/ 932 w 933"/>
              <a:gd name="T15" fmla="*/ 466 h 933"/>
              <a:gd name="T16" fmla="*/ 795 w 933"/>
              <a:gd name="T17" fmla="*/ 796 h 933"/>
              <a:gd name="T18" fmla="*/ 466 w 933"/>
              <a:gd name="T19" fmla="*/ 932 h 933"/>
              <a:gd name="T20" fmla="*/ 466 w 933"/>
              <a:gd name="T21" fmla="*/ 56 h 933"/>
              <a:gd name="T22" fmla="*/ 466 w 933"/>
              <a:gd name="T23" fmla="*/ 56 h 933"/>
              <a:gd name="T24" fmla="*/ 176 w 933"/>
              <a:gd name="T25" fmla="*/ 177 h 933"/>
              <a:gd name="T26" fmla="*/ 56 w 933"/>
              <a:gd name="T27" fmla="*/ 466 h 933"/>
              <a:gd name="T28" fmla="*/ 176 w 933"/>
              <a:gd name="T29" fmla="*/ 755 h 933"/>
              <a:gd name="T30" fmla="*/ 466 w 933"/>
              <a:gd name="T31" fmla="*/ 876 h 933"/>
              <a:gd name="T32" fmla="*/ 755 w 933"/>
              <a:gd name="T33" fmla="*/ 755 h 933"/>
              <a:gd name="T34" fmla="*/ 867 w 933"/>
              <a:gd name="T35" fmla="*/ 466 h 933"/>
              <a:gd name="T36" fmla="*/ 755 w 933"/>
              <a:gd name="T37" fmla="*/ 177 h 933"/>
              <a:gd name="T38" fmla="*/ 466 w 933"/>
              <a:gd name="T39" fmla="*/ 56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33" h="933">
                <a:moveTo>
                  <a:pt x="466" y="932"/>
                </a:moveTo>
                <a:lnTo>
                  <a:pt x="466" y="932"/>
                </a:lnTo>
                <a:cubicBezTo>
                  <a:pt x="337" y="932"/>
                  <a:pt x="225" y="884"/>
                  <a:pt x="136" y="796"/>
                </a:cubicBezTo>
                <a:cubicBezTo>
                  <a:pt x="48" y="707"/>
                  <a:pt x="0" y="587"/>
                  <a:pt x="0" y="466"/>
                </a:cubicBezTo>
                <a:cubicBezTo>
                  <a:pt x="0" y="338"/>
                  <a:pt x="48" y="225"/>
                  <a:pt x="136" y="137"/>
                </a:cubicBezTo>
                <a:cubicBezTo>
                  <a:pt x="225" y="48"/>
                  <a:pt x="337" y="0"/>
                  <a:pt x="466" y="0"/>
                </a:cubicBezTo>
                <a:cubicBezTo>
                  <a:pt x="586" y="0"/>
                  <a:pt x="707" y="48"/>
                  <a:pt x="795" y="137"/>
                </a:cubicBezTo>
                <a:cubicBezTo>
                  <a:pt x="884" y="225"/>
                  <a:pt x="932" y="338"/>
                  <a:pt x="932" y="466"/>
                </a:cubicBezTo>
                <a:cubicBezTo>
                  <a:pt x="932" y="587"/>
                  <a:pt x="884" y="707"/>
                  <a:pt x="795" y="796"/>
                </a:cubicBezTo>
                <a:cubicBezTo>
                  <a:pt x="707" y="884"/>
                  <a:pt x="586" y="932"/>
                  <a:pt x="466" y="932"/>
                </a:cubicBezTo>
                <a:close/>
                <a:moveTo>
                  <a:pt x="466" y="56"/>
                </a:moveTo>
                <a:lnTo>
                  <a:pt x="466" y="56"/>
                </a:lnTo>
                <a:cubicBezTo>
                  <a:pt x="353" y="56"/>
                  <a:pt x="249" y="105"/>
                  <a:pt x="176" y="177"/>
                </a:cubicBezTo>
                <a:cubicBezTo>
                  <a:pt x="96" y="257"/>
                  <a:pt x="56" y="354"/>
                  <a:pt x="56" y="466"/>
                </a:cubicBezTo>
                <a:cubicBezTo>
                  <a:pt x="56" y="571"/>
                  <a:pt x="96" y="675"/>
                  <a:pt x="176" y="755"/>
                </a:cubicBezTo>
                <a:cubicBezTo>
                  <a:pt x="249" y="828"/>
                  <a:pt x="353" y="876"/>
                  <a:pt x="466" y="876"/>
                </a:cubicBezTo>
                <a:cubicBezTo>
                  <a:pt x="570" y="876"/>
                  <a:pt x="675" y="828"/>
                  <a:pt x="755" y="755"/>
                </a:cubicBezTo>
                <a:cubicBezTo>
                  <a:pt x="827" y="675"/>
                  <a:pt x="867" y="571"/>
                  <a:pt x="867" y="466"/>
                </a:cubicBezTo>
                <a:cubicBezTo>
                  <a:pt x="867" y="354"/>
                  <a:pt x="827" y="257"/>
                  <a:pt x="755" y="177"/>
                </a:cubicBezTo>
                <a:cubicBezTo>
                  <a:pt x="675" y="105"/>
                  <a:pt x="570" y="56"/>
                  <a:pt x="466" y="56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71" name="Freeform 424">
            <a:extLst>
              <a:ext uri="{FF2B5EF4-FFF2-40B4-BE49-F238E27FC236}">
                <a16:creationId xmlns:a16="http://schemas.microsoft.com/office/drawing/2014/main" id="{6E3365E1-AA26-4D5A-9FD5-A096D30FF0F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181887" y="4310794"/>
            <a:ext cx="541193" cy="455096"/>
          </a:xfrm>
          <a:custGeom>
            <a:avLst/>
            <a:gdLst>
              <a:gd name="T0" fmla="*/ 571 w 580"/>
              <a:gd name="T1" fmla="*/ 40 h 491"/>
              <a:gd name="T2" fmla="*/ 571 w 580"/>
              <a:gd name="T3" fmla="*/ 40 h 491"/>
              <a:gd name="T4" fmla="*/ 225 w 580"/>
              <a:gd name="T5" fmla="*/ 474 h 491"/>
              <a:gd name="T6" fmla="*/ 217 w 580"/>
              <a:gd name="T7" fmla="*/ 482 h 491"/>
              <a:gd name="T8" fmla="*/ 217 w 580"/>
              <a:gd name="T9" fmla="*/ 482 h 491"/>
              <a:gd name="T10" fmla="*/ 217 w 580"/>
              <a:gd name="T11" fmla="*/ 482 h 491"/>
              <a:gd name="T12" fmla="*/ 217 w 580"/>
              <a:gd name="T13" fmla="*/ 482 h 491"/>
              <a:gd name="T14" fmla="*/ 217 w 580"/>
              <a:gd name="T15" fmla="*/ 482 h 491"/>
              <a:gd name="T16" fmla="*/ 209 w 580"/>
              <a:gd name="T17" fmla="*/ 482 h 491"/>
              <a:gd name="T18" fmla="*/ 209 w 580"/>
              <a:gd name="T19" fmla="*/ 482 h 491"/>
              <a:gd name="T20" fmla="*/ 209 w 580"/>
              <a:gd name="T21" fmla="*/ 482 h 491"/>
              <a:gd name="T22" fmla="*/ 209 w 580"/>
              <a:gd name="T23" fmla="*/ 482 h 491"/>
              <a:gd name="T24" fmla="*/ 209 w 580"/>
              <a:gd name="T25" fmla="*/ 490 h 491"/>
              <a:gd name="T26" fmla="*/ 201 w 580"/>
              <a:gd name="T27" fmla="*/ 490 h 491"/>
              <a:gd name="T28" fmla="*/ 201 w 580"/>
              <a:gd name="T29" fmla="*/ 490 h 491"/>
              <a:gd name="T30" fmla="*/ 201 w 580"/>
              <a:gd name="T31" fmla="*/ 490 h 491"/>
              <a:gd name="T32" fmla="*/ 201 w 580"/>
              <a:gd name="T33" fmla="*/ 490 h 491"/>
              <a:gd name="T34" fmla="*/ 201 w 580"/>
              <a:gd name="T35" fmla="*/ 490 h 491"/>
              <a:gd name="T36" fmla="*/ 201 w 580"/>
              <a:gd name="T37" fmla="*/ 490 h 491"/>
              <a:gd name="T38" fmla="*/ 201 w 580"/>
              <a:gd name="T39" fmla="*/ 490 h 491"/>
              <a:gd name="T40" fmla="*/ 201 w 580"/>
              <a:gd name="T41" fmla="*/ 490 h 491"/>
              <a:gd name="T42" fmla="*/ 201 w 580"/>
              <a:gd name="T43" fmla="*/ 490 h 491"/>
              <a:gd name="T44" fmla="*/ 193 w 580"/>
              <a:gd name="T45" fmla="*/ 490 h 491"/>
              <a:gd name="T46" fmla="*/ 193 w 580"/>
              <a:gd name="T47" fmla="*/ 482 h 491"/>
              <a:gd name="T48" fmla="*/ 193 w 580"/>
              <a:gd name="T49" fmla="*/ 482 h 491"/>
              <a:gd name="T50" fmla="*/ 193 w 580"/>
              <a:gd name="T51" fmla="*/ 482 h 491"/>
              <a:gd name="T52" fmla="*/ 185 w 580"/>
              <a:gd name="T53" fmla="*/ 482 h 491"/>
              <a:gd name="T54" fmla="*/ 185 w 580"/>
              <a:gd name="T55" fmla="*/ 482 h 491"/>
              <a:gd name="T56" fmla="*/ 185 w 580"/>
              <a:gd name="T57" fmla="*/ 482 h 491"/>
              <a:gd name="T58" fmla="*/ 185 w 580"/>
              <a:gd name="T59" fmla="*/ 482 h 491"/>
              <a:gd name="T60" fmla="*/ 185 w 580"/>
              <a:gd name="T61" fmla="*/ 482 h 491"/>
              <a:gd name="T62" fmla="*/ 16 w 580"/>
              <a:gd name="T63" fmla="*/ 305 h 491"/>
              <a:gd name="T64" fmla="*/ 16 w 580"/>
              <a:gd name="T65" fmla="*/ 265 h 491"/>
              <a:gd name="T66" fmla="*/ 49 w 580"/>
              <a:gd name="T67" fmla="*/ 265 h 491"/>
              <a:gd name="T68" fmla="*/ 201 w 580"/>
              <a:gd name="T69" fmla="*/ 418 h 491"/>
              <a:gd name="T70" fmla="*/ 531 w 580"/>
              <a:gd name="T71" fmla="*/ 8 h 491"/>
              <a:gd name="T72" fmla="*/ 571 w 580"/>
              <a:gd name="T73" fmla="*/ 8 h 491"/>
              <a:gd name="T74" fmla="*/ 571 w 580"/>
              <a:gd name="T75" fmla="*/ 40 h 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80" h="491">
                <a:moveTo>
                  <a:pt x="571" y="40"/>
                </a:moveTo>
                <a:lnTo>
                  <a:pt x="571" y="40"/>
                </a:lnTo>
                <a:cubicBezTo>
                  <a:pt x="225" y="474"/>
                  <a:pt x="225" y="474"/>
                  <a:pt x="225" y="474"/>
                </a:cubicBezTo>
                <a:cubicBezTo>
                  <a:pt x="217" y="474"/>
                  <a:pt x="217" y="482"/>
                  <a:pt x="217" y="482"/>
                </a:cubicBezTo>
                <a:lnTo>
                  <a:pt x="217" y="482"/>
                </a:lnTo>
                <a:lnTo>
                  <a:pt x="217" y="482"/>
                </a:lnTo>
                <a:lnTo>
                  <a:pt x="217" y="482"/>
                </a:lnTo>
                <a:lnTo>
                  <a:pt x="217" y="482"/>
                </a:lnTo>
                <a:cubicBezTo>
                  <a:pt x="217" y="482"/>
                  <a:pt x="217" y="482"/>
                  <a:pt x="209" y="482"/>
                </a:cubicBezTo>
                <a:lnTo>
                  <a:pt x="209" y="482"/>
                </a:lnTo>
                <a:lnTo>
                  <a:pt x="209" y="482"/>
                </a:lnTo>
                <a:lnTo>
                  <a:pt x="209" y="482"/>
                </a:lnTo>
                <a:cubicBezTo>
                  <a:pt x="209" y="490"/>
                  <a:pt x="209" y="490"/>
                  <a:pt x="209" y="490"/>
                </a:cubicBezTo>
                <a:cubicBezTo>
                  <a:pt x="209" y="490"/>
                  <a:pt x="209" y="490"/>
                  <a:pt x="201" y="490"/>
                </a:cubicBezTo>
                <a:lnTo>
                  <a:pt x="201" y="490"/>
                </a:lnTo>
                <a:lnTo>
                  <a:pt x="201" y="490"/>
                </a:lnTo>
                <a:lnTo>
                  <a:pt x="201" y="490"/>
                </a:lnTo>
                <a:lnTo>
                  <a:pt x="201" y="490"/>
                </a:lnTo>
                <a:lnTo>
                  <a:pt x="201" y="490"/>
                </a:lnTo>
                <a:lnTo>
                  <a:pt x="201" y="490"/>
                </a:lnTo>
                <a:lnTo>
                  <a:pt x="201" y="490"/>
                </a:lnTo>
                <a:lnTo>
                  <a:pt x="201" y="490"/>
                </a:lnTo>
                <a:cubicBezTo>
                  <a:pt x="193" y="490"/>
                  <a:pt x="193" y="490"/>
                  <a:pt x="193" y="490"/>
                </a:cubicBezTo>
                <a:cubicBezTo>
                  <a:pt x="193" y="482"/>
                  <a:pt x="193" y="482"/>
                  <a:pt x="193" y="482"/>
                </a:cubicBezTo>
                <a:lnTo>
                  <a:pt x="193" y="482"/>
                </a:lnTo>
                <a:lnTo>
                  <a:pt x="193" y="482"/>
                </a:lnTo>
                <a:cubicBezTo>
                  <a:pt x="193" y="482"/>
                  <a:pt x="193" y="482"/>
                  <a:pt x="185" y="482"/>
                </a:cubicBezTo>
                <a:lnTo>
                  <a:pt x="185" y="482"/>
                </a:lnTo>
                <a:lnTo>
                  <a:pt x="185" y="482"/>
                </a:lnTo>
                <a:lnTo>
                  <a:pt x="185" y="482"/>
                </a:lnTo>
                <a:lnTo>
                  <a:pt x="185" y="482"/>
                </a:lnTo>
                <a:cubicBezTo>
                  <a:pt x="16" y="305"/>
                  <a:pt x="16" y="305"/>
                  <a:pt x="16" y="305"/>
                </a:cubicBezTo>
                <a:cubicBezTo>
                  <a:pt x="0" y="297"/>
                  <a:pt x="0" y="281"/>
                  <a:pt x="16" y="265"/>
                </a:cubicBezTo>
                <a:cubicBezTo>
                  <a:pt x="24" y="257"/>
                  <a:pt x="41" y="257"/>
                  <a:pt x="49" y="265"/>
                </a:cubicBezTo>
                <a:cubicBezTo>
                  <a:pt x="201" y="418"/>
                  <a:pt x="201" y="418"/>
                  <a:pt x="201" y="418"/>
                </a:cubicBezTo>
                <a:cubicBezTo>
                  <a:pt x="531" y="8"/>
                  <a:pt x="531" y="8"/>
                  <a:pt x="531" y="8"/>
                </a:cubicBezTo>
                <a:cubicBezTo>
                  <a:pt x="539" y="0"/>
                  <a:pt x="555" y="0"/>
                  <a:pt x="571" y="8"/>
                </a:cubicBezTo>
                <a:cubicBezTo>
                  <a:pt x="579" y="16"/>
                  <a:pt x="579" y="32"/>
                  <a:pt x="571" y="40"/>
                </a:cubicBezTo>
              </a:path>
            </a:pathLst>
          </a:custGeom>
          <a:solidFill>
            <a:srgbClr val="FE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72" name="Freeform 425">
            <a:extLst>
              <a:ext uri="{FF2B5EF4-FFF2-40B4-BE49-F238E27FC236}">
                <a16:creationId xmlns:a16="http://schemas.microsoft.com/office/drawing/2014/main" id="{1F5B52EA-BC31-4A9B-A81F-DD69481097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397784" y="5762173"/>
            <a:ext cx="844589" cy="209099"/>
          </a:xfrm>
          <a:custGeom>
            <a:avLst/>
            <a:gdLst>
              <a:gd name="T0" fmla="*/ 32 w 909"/>
              <a:gd name="T1" fmla="*/ 225 h 226"/>
              <a:gd name="T2" fmla="*/ 32 w 909"/>
              <a:gd name="T3" fmla="*/ 225 h 226"/>
              <a:gd name="T4" fmla="*/ 8 w 909"/>
              <a:gd name="T5" fmla="*/ 217 h 226"/>
              <a:gd name="T6" fmla="*/ 8 w 909"/>
              <a:gd name="T7" fmla="*/ 169 h 226"/>
              <a:gd name="T8" fmla="*/ 458 w 909"/>
              <a:gd name="T9" fmla="*/ 0 h 226"/>
              <a:gd name="T10" fmla="*/ 892 w 909"/>
              <a:gd name="T11" fmla="*/ 169 h 226"/>
              <a:gd name="T12" fmla="*/ 900 w 909"/>
              <a:gd name="T13" fmla="*/ 209 h 226"/>
              <a:gd name="T14" fmla="*/ 852 w 909"/>
              <a:gd name="T15" fmla="*/ 209 h 226"/>
              <a:gd name="T16" fmla="*/ 458 w 909"/>
              <a:gd name="T17" fmla="*/ 64 h 226"/>
              <a:gd name="T18" fmla="*/ 48 w 909"/>
              <a:gd name="T19" fmla="*/ 217 h 226"/>
              <a:gd name="T20" fmla="*/ 32 w 909"/>
              <a:gd name="T21" fmla="*/ 225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09" h="226">
                <a:moveTo>
                  <a:pt x="32" y="225"/>
                </a:moveTo>
                <a:lnTo>
                  <a:pt x="32" y="225"/>
                </a:lnTo>
                <a:cubicBezTo>
                  <a:pt x="24" y="225"/>
                  <a:pt x="16" y="217"/>
                  <a:pt x="8" y="217"/>
                </a:cubicBezTo>
                <a:cubicBezTo>
                  <a:pt x="0" y="201"/>
                  <a:pt x="0" y="184"/>
                  <a:pt x="8" y="169"/>
                </a:cubicBezTo>
                <a:cubicBezTo>
                  <a:pt x="121" y="64"/>
                  <a:pt x="281" y="0"/>
                  <a:pt x="458" y="0"/>
                </a:cubicBezTo>
                <a:cubicBezTo>
                  <a:pt x="627" y="0"/>
                  <a:pt x="788" y="64"/>
                  <a:pt x="892" y="169"/>
                </a:cubicBezTo>
                <a:cubicBezTo>
                  <a:pt x="908" y="176"/>
                  <a:pt x="908" y="201"/>
                  <a:pt x="900" y="209"/>
                </a:cubicBezTo>
                <a:cubicBezTo>
                  <a:pt x="884" y="225"/>
                  <a:pt x="868" y="225"/>
                  <a:pt x="852" y="209"/>
                </a:cubicBezTo>
                <a:cubicBezTo>
                  <a:pt x="755" y="120"/>
                  <a:pt x="611" y="64"/>
                  <a:pt x="458" y="64"/>
                </a:cubicBezTo>
                <a:cubicBezTo>
                  <a:pt x="298" y="64"/>
                  <a:pt x="153" y="120"/>
                  <a:pt x="48" y="217"/>
                </a:cubicBezTo>
                <a:cubicBezTo>
                  <a:pt x="48" y="217"/>
                  <a:pt x="40" y="225"/>
                  <a:pt x="32" y="225"/>
                </a:cubicBezTo>
              </a:path>
            </a:pathLst>
          </a:custGeom>
          <a:solidFill>
            <a:srgbClr val="FE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73" name="Freeform 426">
            <a:extLst>
              <a:ext uri="{FF2B5EF4-FFF2-40B4-BE49-F238E27FC236}">
                <a16:creationId xmlns:a16="http://schemas.microsoft.com/office/drawing/2014/main" id="{4BC311A5-991B-460D-92F7-0B681BB4A86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721681" y="6299266"/>
            <a:ext cx="200897" cy="200897"/>
          </a:xfrm>
          <a:custGeom>
            <a:avLst/>
            <a:gdLst>
              <a:gd name="T0" fmla="*/ 112 w 218"/>
              <a:gd name="T1" fmla="*/ 64 h 218"/>
              <a:gd name="T2" fmla="*/ 112 w 218"/>
              <a:gd name="T3" fmla="*/ 64 h 218"/>
              <a:gd name="T4" fmla="*/ 161 w 218"/>
              <a:gd name="T5" fmla="*/ 113 h 218"/>
              <a:gd name="T6" fmla="*/ 112 w 218"/>
              <a:gd name="T7" fmla="*/ 153 h 218"/>
              <a:gd name="T8" fmla="*/ 64 w 218"/>
              <a:gd name="T9" fmla="*/ 113 h 218"/>
              <a:gd name="T10" fmla="*/ 112 w 218"/>
              <a:gd name="T11" fmla="*/ 64 h 218"/>
              <a:gd name="T12" fmla="*/ 112 w 218"/>
              <a:gd name="T13" fmla="*/ 0 h 218"/>
              <a:gd name="T14" fmla="*/ 112 w 218"/>
              <a:gd name="T15" fmla="*/ 0 h 218"/>
              <a:gd name="T16" fmla="*/ 0 w 218"/>
              <a:gd name="T17" fmla="*/ 113 h 218"/>
              <a:gd name="T18" fmla="*/ 112 w 218"/>
              <a:gd name="T19" fmla="*/ 217 h 218"/>
              <a:gd name="T20" fmla="*/ 217 w 218"/>
              <a:gd name="T21" fmla="*/ 113 h 218"/>
              <a:gd name="T22" fmla="*/ 112 w 218"/>
              <a:gd name="T23" fmla="*/ 0 h 218"/>
              <a:gd name="T24" fmla="*/ 112 w 218"/>
              <a:gd name="T25" fmla="*/ 64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8" h="218">
                <a:moveTo>
                  <a:pt x="112" y="64"/>
                </a:moveTo>
                <a:lnTo>
                  <a:pt x="112" y="64"/>
                </a:lnTo>
                <a:cubicBezTo>
                  <a:pt x="136" y="64"/>
                  <a:pt x="161" y="81"/>
                  <a:pt x="161" y="113"/>
                </a:cubicBezTo>
                <a:cubicBezTo>
                  <a:pt x="161" y="137"/>
                  <a:pt x="136" y="153"/>
                  <a:pt x="112" y="153"/>
                </a:cubicBezTo>
                <a:cubicBezTo>
                  <a:pt x="88" y="153"/>
                  <a:pt x="64" y="137"/>
                  <a:pt x="64" y="113"/>
                </a:cubicBezTo>
                <a:cubicBezTo>
                  <a:pt x="64" y="81"/>
                  <a:pt x="88" y="64"/>
                  <a:pt x="112" y="64"/>
                </a:cubicBezTo>
                <a:lnTo>
                  <a:pt x="112" y="0"/>
                </a:lnTo>
                <a:lnTo>
                  <a:pt x="112" y="0"/>
                </a:lnTo>
                <a:cubicBezTo>
                  <a:pt x="48" y="0"/>
                  <a:pt x="0" y="48"/>
                  <a:pt x="0" y="113"/>
                </a:cubicBezTo>
                <a:cubicBezTo>
                  <a:pt x="0" y="169"/>
                  <a:pt x="48" y="217"/>
                  <a:pt x="112" y="217"/>
                </a:cubicBezTo>
                <a:cubicBezTo>
                  <a:pt x="169" y="217"/>
                  <a:pt x="217" y="169"/>
                  <a:pt x="217" y="113"/>
                </a:cubicBezTo>
                <a:cubicBezTo>
                  <a:pt x="217" y="48"/>
                  <a:pt x="169" y="0"/>
                  <a:pt x="112" y="0"/>
                </a:cubicBezTo>
                <a:lnTo>
                  <a:pt x="112" y="64"/>
                </a:lnTo>
              </a:path>
            </a:pathLst>
          </a:custGeom>
          <a:solidFill>
            <a:srgbClr val="FE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74" name="Freeform 427">
            <a:extLst>
              <a:ext uri="{FF2B5EF4-FFF2-40B4-BE49-F238E27FC236}">
                <a16:creationId xmlns:a16="http://schemas.microsoft.com/office/drawing/2014/main" id="{332EDCA1-9E62-40FF-AC7F-DE5F7CE563E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479783" y="5926171"/>
            <a:ext cx="672392" cy="172199"/>
          </a:xfrm>
          <a:custGeom>
            <a:avLst/>
            <a:gdLst>
              <a:gd name="T0" fmla="*/ 32 w 724"/>
              <a:gd name="T1" fmla="*/ 185 h 186"/>
              <a:gd name="T2" fmla="*/ 32 w 724"/>
              <a:gd name="T3" fmla="*/ 185 h 186"/>
              <a:gd name="T4" fmla="*/ 16 w 724"/>
              <a:gd name="T5" fmla="*/ 177 h 186"/>
              <a:gd name="T6" fmla="*/ 16 w 724"/>
              <a:gd name="T7" fmla="*/ 137 h 186"/>
              <a:gd name="T8" fmla="*/ 361 w 724"/>
              <a:gd name="T9" fmla="*/ 0 h 186"/>
              <a:gd name="T10" fmla="*/ 707 w 724"/>
              <a:gd name="T11" fmla="*/ 129 h 186"/>
              <a:gd name="T12" fmla="*/ 715 w 724"/>
              <a:gd name="T13" fmla="*/ 169 h 186"/>
              <a:gd name="T14" fmla="*/ 666 w 724"/>
              <a:gd name="T15" fmla="*/ 177 h 186"/>
              <a:gd name="T16" fmla="*/ 361 w 724"/>
              <a:gd name="T17" fmla="*/ 65 h 186"/>
              <a:gd name="T18" fmla="*/ 56 w 724"/>
              <a:gd name="T19" fmla="*/ 177 h 186"/>
              <a:gd name="T20" fmla="*/ 32 w 724"/>
              <a:gd name="T21" fmla="*/ 185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24" h="186">
                <a:moveTo>
                  <a:pt x="32" y="185"/>
                </a:moveTo>
                <a:lnTo>
                  <a:pt x="32" y="185"/>
                </a:lnTo>
                <a:cubicBezTo>
                  <a:pt x="24" y="185"/>
                  <a:pt x="16" y="185"/>
                  <a:pt x="16" y="177"/>
                </a:cubicBezTo>
                <a:cubicBezTo>
                  <a:pt x="0" y="161"/>
                  <a:pt x="0" y="145"/>
                  <a:pt x="16" y="137"/>
                </a:cubicBezTo>
                <a:cubicBezTo>
                  <a:pt x="104" y="49"/>
                  <a:pt x="225" y="0"/>
                  <a:pt x="361" y="0"/>
                </a:cubicBezTo>
                <a:cubicBezTo>
                  <a:pt x="498" y="0"/>
                  <a:pt x="626" y="49"/>
                  <a:pt x="707" y="129"/>
                </a:cubicBezTo>
                <a:cubicBezTo>
                  <a:pt x="723" y="145"/>
                  <a:pt x="723" y="161"/>
                  <a:pt x="715" y="169"/>
                </a:cubicBezTo>
                <a:cubicBezTo>
                  <a:pt x="699" y="185"/>
                  <a:pt x="683" y="185"/>
                  <a:pt x="666" y="177"/>
                </a:cubicBezTo>
                <a:cubicBezTo>
                  <a:pt x="594" y="105"/>
                  <a:pt x="482" y="65"/>
                  <a:pt x="361" y="65"/>
                </a:cubicBezTo>
                <a:cubicBezTo>
                  <a:pt x="241" y="65"/>
                  <a:pt x="128" y="105"/>
                  <a:pt x="56" y="177"/>
                </a:cubicBezTo>
                <a:cubicBezTo>
                  <a:pt x="48" y="185"/>
                  <a:pt x="40" y="185"/>
                  <a:pt x="32" y="185"/>
                </a:cubicBezTo>
              </a:path>
            </a:pathLst>
          </a:custGeom>
          <a:solidFill>
            <a:srgbClr val="FE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75" name="Freeform 428">
            <a:extLst>
              <a:ext uri="{FF2B5EF4-FFF2-40B4-BE49-F238E27FC236}">
                <a16:creationId xmlns:a16="http://schemas.microsoft.com/office/drawing/2014/main" id="{874290B6-FA41-4991-8765-AD0A08935E4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586380" y="6090168"/>
            <a:ext cx="471495" cy="135300"/>
          </a:xfrm>
          <a:custGeom>
            <a:avLst/>
            <a:gdLst>
              <a:gd name="T0" fmla="*/ 32 w 507"/>
              <a:gd name="T1" fmla="*/ 145 h 146"/>
              <a:gd name="T2" fmla="*/ 32 w 507"/>
              <a:gd name="T3" fmla="*/ 145 h 146"/>
              <a:gd name="T4" fmla="*/ 8 w 507"/>
              <a:gd name="T5" fmla="*/ 137 h 146"/>
              <a:gd name="T6" fmla="*/ 8 w 507"/>
              <a:gd name="T7" fmla="*/ 97 h 146"/>
              <a:gd name="T8" fmla="*/ 249 w 507"/>
              <a:gd name="T9" fmla="*/ 0 h 146"/>
              <a:gd name="T10" fmla="*/ 490 w 507"/>
              <a:gd name="T11" fmla="*/ 89 h 146"/>
              <a:gd name="T12" fmla="*/ 490 w 507"/>
              <a:gd name="T13" fmla="*/ 137 h 146"/>
              <a:gd name="T14" fmla="*/ 450 w 507"/>
              <a:gd name="T15" fmla="*/ 137 h 146"/>
              <a:gd name="T16" fmla="*/ 249 w 507"/>
              <a:gd name="T17" fmla="*/ 64 h 146"/>
              <a:gd name="T18" fmla="*/ 56 w 507"/>
              <a:gd name="T19" fmla="*/ 137 h 146"/>
              <a:gd name="T20" fmla="*/ 32 w 507"/>
              <a:gd name="T21" fmla="*/ 145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07" h="146">
                <a:moveTo>
                  <a:pt x="32" y="145"/>
                </a:moveTo>
                <a:lnTo>
                  <a:pt x="32" y="145"/>
                </a:lnTo>
                <a:cubicBezTo>
                  <a:pt x="24" y="145"/>
                  <a:pt x="16" y="145"/>
                  <a:pt x="8" y="137"/>
                </a:cubicBezTo>
                <a:cubicBezTo>
                  <a:pt x="0" y="121"/>
                  <a:pt x="0" y="105"/>
                  <a:pt x="8" y="97"/>
                </a:cubicBezTo>
                <a:cubicBezTo>
                  <a:pt x="72" y="32"/>
                  <a:pt x="161" y="0"/>
                  <a:pt x="249" y="0"/>
                </a:cubicBezTo>
                <a:cubicBezTo>
                  <a:pt x="346" y="0"/>
                  <a:pt x="434" y="32"/>
                  <a:pt x="490" y="89"/>
                </a:cubicBezTo>
                <a:cubicBezTo>
                  <a:pt x="498" y="105"/>
                  <a:pt x="506" y="121"/>
                  <a:pt x="490" y="137"/>
                </a:cubicBezTo>
                <a:cubicBezTo>
                  <a:pt x="482" y="145"/>
                  <a:pt x="458" y="145"/>
                  <a:pt x="450" y="137"/>
                </a:cubicBezTo>
                <a:cubicBezTo>
                  <a:pt x="402" y="89"/>
                  <a:pt x="330" y="64"/>
                  <a:pt x="249" y="64"/>
                </a:cubicBezTo>
                <a:cubicBezTo>
                  <a:pt x="177" y="64"/>
                  <a:pt x="105" y="89"/>
                  <a:pt x="56" y="137"/>
                </a:cubicBezTo>
                <a:cubicBezTo>
                  <a:pt x="48" y="145"/>
                  <a:pt x="40" y="145"/>
                  <a:pt x="32" y="145"/>
                </a:cubicBezTo>
              </a:path>
            </a:pathLst>
          </a:custGeom>
          <a:solidFill>
            <a:srgbClr val="FE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13713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700" b="0" i="0" u="none" strike="noStrike" kern="0" cap="none" spc="0" normalizeH="0" baseline="0" noProof="0">
              <a:ln>
                <a:noFill/>
              </a:ln>
              <a:solidFill>
                <a:srgbClr val="9A9998"/>
              </a:solidFill>
              <a:effectLst/>
              <a:uLnTx/>
              <a:uFillTx/>
            </a:endParaRPr>
          </a:p>
        </p:txBody>
      </p:sp>
      <p:sp>
        <p:nvSpPr>
          <p:cNvPr id="80" name="Text Placeholder 36">
            <a:extLst>
              <a:ext uri="{FF2B5EF4-FFF2-40B4-BE49-F238E27FC236}">
                <a16:creationId xmlns:a16="http://schemas.microsoft.com/office/drawing/2014/main" id="{EE3AD330-742F-4868-AA67-9B55380549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29846" y="7408432"/>
            <a:ext cx="2486741" cy="1695956"/>
          </a:xfrm>
        </p:spPr>
        <p:txBody>
          <a:bodyPr/>
          <a:lstStyle>
            <a:lvl1pPr marL="0" indent="0" algn="ctr">
              <a:buNone/>
              <a:defRPr kumimoji="0" lang="en-US" sz="27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4" name="Text Placeholder 36">
            <a:extLst>
              <a:ext uri="{FF2B5EF4-FFF2-40B4-BE49-F238E27FC236}">
                <a16:creationId xmlns:a16="http://schemas.microsoft.com/office/drawing/2014/main" id="{E8F2E95A-891C-4FCE-BF37-B4DB046737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5165" y="7408432"/>
            <a:ext cx="2486741" cy="1695956"/>
          </a:xfrm>
        </p:spPr>
        <p:txBody>
          <a:bodyPr/>
          <a:lstStyle>
            <a:lvl1pPr marL="0" indent="0" algn="ctr">
              <a:buNone/>
              <a:defRPr kumimoji="0" lang="en-US" sz="27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5" name="Text Placeholder 36">
            <a:extLst>
              <a:ext uri="{FF2B5EF4-FFF2-40B4-BE49-F238E27FC236}">
                <a16:creationId xmlns:a16="http://schemas.microsoft.com/office/drawing/2014/main" id="{A5B40C88-ED74-4454-9F9E-EC05D690AB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4527" y="7408432"/>
            <a:ext cx="2486741" cy="1695956"/>
          </a:xfrm>
        </p:spPr>
        <p:txBody>
          <a:bodyPr/>
          <a:lstStyle>
            <a:lvl1pPr marL="0" indent="0" algn="ctr">
              <a:buNone/>
              <a:defRPr kumimoji="0" lang="en-US" sz="27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86" name="Text Placeholder 36">
            <a:extLst>
              <a:ext uri="{FF2B5EF4-FFF2-40B4-BE49-F238E27FC236}">
                <a16:creationId xmlns:a16="http://schemas.microsoft.com/office/drawing/2014/main" id="{89B6B247-13B5-419C-B84F-1581A95F43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679206" y="7408432"/>
            <a:ext cx="2486741" cy="1695956"/>
          </a:xfrm>
        </p:spPr>
        <p:txBody>
          <a:bodyPr/>
          <a:lstStyle>
            <a:lvl1pPr marL="0" indent="0" algn="ctr">
              <a:buNone/>
              <a:defRPr kumimoji="0" lang="en-US" sz="2700" b="1" i="0" u="none" strike="noStrike" kern="0" cap="all" spc="0" normalizeH="0" baseline="0" dirty="0">
                <a:ln>
                  <a:noFill/>
                </a:ln>
                <a:solidFill>
                  <a:srgbClr val="005BAA"/>
                </a:solidFill>
                <a:effectLst/>
                <a:uLnTx/>
                <a:uFillTx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93036459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734" y="1683545"/>
            <a:ext cx="13714535" cy="35814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734" y="5403057"/>
            <a:ext cx="13714535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7247805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400" y="1600202"/>
            <a:ext cx="16745921" cy="7662863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2067EE-7B0C-443F-95ED-32EC98329FA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877771" y="1047695"/>
            <a:ext cx="2532459" cy="40793"/>
            <a:chOff x="9673249" y="2043533"/>
            <a:chExt cx="7919727" cy="1275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7327A8-9EF1-4DFF-A77E-51D668A4B332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929BEB-8631-40A5-84C0-9BD804E46879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EA59B6-B6C9-41B8-A29C-9B802F29D5DB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F96260-F6C9-4E4F-A34A-3660C6FDB2F0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81C5E4E-EBDD-4289-AED7-2EAEFC3CD623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9B678F4-A279-4B06-8ED8-DB054C61C91E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054643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8908" y="2564609"/>
            <a:ext cx="15772595" cy="427910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8908" y="6884197"/>
            <a:ext cx="15772595" cy="2250281"/>
          </a:xfrm>
        </p:spPr>
        <p:txBody>
          <a:bodyPr/>
          <a:lstStyle>
            <a:lvl1pPr marL="0" indent="0">
              <a:buNone/>
              <a:defRPr sz="3600"/>
            </a:lvl1pPr>
            <a:lvl2pPr marL="685800" indent="0">
              <a:buNone/>
              <a:defRPr sz="3000"/>
            </a:lvl2pPr>
            <a:lvl3pPr marL="1371600" indent="0">
              <a:buNone/>
              <a:defRPr sz="2700"/>
            </a:lvl3pPr>
            <a:lvl4pPr marL="2057400" indent="0">
              <a:buNone/>
              <a:defRPr sz="2400"/>
            </a:lvl4pPr>
            <a:lvl5pPr marL="2743200" indent="0">
              <a:buNone/>
              <a:defRPr sz="2400"/>
            </a:lvl5pPr>
            <a:lvl6pPr marL="3429000" indent="0">
              <a:buNone/>
              <a:defRPr sz="2400"/>
            </a:lvl6pPr>
            <a:lvl7pPr marL="4114800" indent="0">
              <a:buNone/>
              <a:defRPr sz="2400"/>
            </a:lvl7pPr>
            <a:lvl8pPr marL="4800600" indent="0">
              <a:buNone/>
              <a:defRPr sz="2400"/>
            </a:lvl8pPr>
            <a:lvl9pPr marL="5486400" indent="0">
              <a:buNone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781835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0679" y="1600202"/>
            <a:ext cx="8299670" cy="7662863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  <a:lvl2pPr>
              <a:defRPr>
                <a:solidFill>
                  <a:srgbClr val="0070C0"/>
                </a:solidFill>
              </a:defRPr>
            </a:lvl2pPr>
            <a:lvl3pPr>
              <a:defRPr>
                <a:solidFill>
                  <a:srgbClr val="0070C0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81792" y="1600202"/>
            <a:ext cx="8305530" cy="76628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B56E0F-3ED7-4113-8057-B600AF990A8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877771" y="1047695"/>
            <a:ext cx="2532459" cy="40793"/>
            <a:chOff x="9673249" y="2043533"/>
            <a:chExt cx="7919727" cy="12757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D78BEA-BAAE-44F7-B48F-FEEE2D92F787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6B331D-8846-4F08-854F-D75211A73E33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E5D6CE8-E393-4565-9222-D595EBD7964F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791F000-43C2-4ECC-AA8A-0B316A434036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4AA68A-3FAF-4801-BCA9-CE15E847C21C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073BB6-D0FC-4CD5-9A9D-DC3AE3E094C8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853592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0681" y="1600201"/>
            <a:ext cx="8296736" cy="1143002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0679" y="2743203"/>
            <a:ext cx="8296739" cy="65412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37" y="1600199"/>
            <a:ext cx="8328983" cy="114300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36" y="2743202"/>
            <a:ext cx="8328984" cy="65412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E641F8-C029-47DC-985D-2DBCE7079EA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877771" y="1047695"/>
            <a:ext cx="2532459" cy="40793"/>
            <a:chOff x="9673249" y="2043533"/>
            <a:chExt cx="7919727" cy="1275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4DF0D3B-CDC8-40CD-99F0-A93DB63CE405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EEF2E6-F68D-4875-B7F2-96F3239539FB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D8D060-FE4F-4783-BABD-60B32573D20F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407A6A-1DE6-426C-88C6-1AAE646A199C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2157715-8930-4ECC-A84C-7B6A60F582A1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3F79572-E846-485B-BE2D-E43AED430E85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85911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7000"/>
          </a:xfrm>
          <a:custGeom>
            <a:avLst/>
            <a:gdLst>
              <a:gd name="connsiteX0" fmla="*/ 0 w 3505200"/>
              <a:gd name="connsiteY0" fmla="*/ 0 h 1905000"/>
              <a:gd name="connsiteX1" fmla="*/ 3505200 w 3505200"/>
              <a:gd name="connsiteY1" fmla="*/ 0 h 1905000"/>
              <a:gd name="connsiteX2" fmla="*/ 3505200 w 3505200"/>
              <a:gd name="connsiteY2" fmla="*/ 1905000 h 1905000"/>
              <a:gd name="connsiteX3" fmla="*/ 0 w 35052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200" h="1905000">
                <a:moveTo>
                  <a:pt x="0" y="0"/>
                </a:moveTo>
                <a:lnTo>
                  <a:pt x="3505200" y="0"/>
                </a:lnTo>
                <a:lnTo>
                  <a:pt x="3505200" y="1905000"/>
                </a:lnTo>
                <a:lnTo>
                  <a:pt x="0" y="1905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152000" anchor="ctr">
            <a:noAutofit/>
          </a:bodyPr>
          <a:lstStyle>
            <a:lvl1pPr marL="0" indent="0" algn="ctr" rtl="0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268148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4E9B62-4612-408E-801B-B718201269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877771" y="1047695"/>
            <a:ext cx="2532459" cy="40793"/>
            <a:chOff x="9673249" y="2043533"/>
            <a:chExt cx="7919727" cy="1275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A6E310A-48B2-4176-A60B-7B0E7DBD7DAD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77560F-5192-4774-A00C-5F4F9C88C007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5F7431-9F94-436E-81E4-61AEC7EA80AF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29BBF4-37BF-411F-B7DA-DA44F6DF66F9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492CD5-44BB-4A8E-A7F2-AD47320163FF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212EB1-A3B6-4AE5-8A18-1D7CC3ECA78F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828782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4E9B62-4612-408E-801B-B718201269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877771" y="1047695"/>
            <a:ext cx="2532459" cy="40793"/>
            <a:chOff x="9673249" y="2043533"/>
            <a:chExt cx="7919727" cy="1275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A6E310A-48B2-4176-A60B-7B0E7DBD7DAD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77560F-5192-4774-A00C-5F4F9C88C007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5F7431-9F94-436E-81E4-61AEC7EA80AF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29BBF4-37BF-411F-B7DA-DA44F6DF66F9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492CD5-44BB-4A8E-A7F2-AD47320163FF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212EB1-A3B6-4AE5-8A18-1D7CC3ECA78F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pic>
        <p:nvPicPr>
          <p:cNvPr id="13" name="図 5">
            <a:extLst>
              <a:ext uri="{FF2B5EF4-FFF2-40B4-BE49-F238E27FC236}">
                <a16:creationId xmlns:a16="http://schemas.microsoft.com/office/drawing/2014/main" id="{8C12EA3A-0192-461C-80C4-2A31009B9D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34" y="2335189"/>
            <a:ext cx="10535831" cy="7200800"/>
          </a:xfrm>
          <a:prstGeom prst="rect">
            <a:avLst/>
          </a:prstGeom>
        </p:spPr>
      </p:pic>
      <p:sp>
        <p:nvSpPr>
          <p:cNvPr id="14" name="図プレースホルダー 7">
            <a:extLst>
              <a:ext uri="{FF2B5EF4-FFF2-40B4-BE49-F238E27FC236}">
                <a16:creationId xmlns:a16="http://schemas.microsoft.com/office/drawing/2014/main" id="{8376BC24-10DE-4E70-82A3-229301B98E2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388212" y="2695229"/>
            <a:ext cx="8137610" cy="5184576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5" name="テキスト プレースホルダー 11">
            <a:extLst>
              <a:ext uri="{FF2B5EF4-FFF2-40B4-BE49-F238E27FC236}">
                <a16:creationId xmlns:a16="http://schemas.microsoft.com/office/drawing/2014/main" id="{0BCD33BB-2413-4B6E-AAEA-3067FE4D04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152200" y="2551214"/>
            <a:ext cx="7127627" cy="3708201"/>
          </a:xfrm>
        </p:spPr>
        <p:txBody>
          <a:bodyPr anchor="b">
            <a:noAutofit/>
          </a:bodyPr>
          <a:lstStyle>
            <a:lvl1pPr>
              <a:lnSpc>
                <a:spcPts val="7002"/>
              </a:lnSpc>
              <a:defRPr sz="800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br>
              <a:rPr lang="en-US" altLang="ja-JP" dirty="0"/>
            </a:br>
            <a:r>
              <a:rPr lang="en-US" dirty="0"/>
              <a:t>TEXT HERE</a:t>
            </a:r>
          </a:p>
        </p:txBody>
      </p:sp>
      <p:sp>
        <p:nvSpPr>
          <p:cNvPr id="16" name="テキスト プレースホルダー 11">
            <a:extLst>
              <a:ext uri="{FF2B5EF4-FFF2-40B4-BE49-F238E27FC236}">
                <a16:creationId xmlns:a16="http://schemas.microsoft.com/office/drawing/2014/main" id="{CE04DB75-1A00-4EE6-A5D5-97C242CBA0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152200" y="6259835"/>
            <a:ext cx="7127627" cy="2952329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7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4E9B62-4612-408E-801B-B718201269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877771" y="1047695"/>
            <a:ext cx="2532459" cy="40793"/>
            <a:chOff x="9673249" y="2043533"/>
            <a:chExt cx="7919727" cy="1275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A6E310A-48B2-4176-A60B-7B0E7DBD7DAD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77560F-5192-4774-A00C-5F4F9C88C007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5F7431-9F94-436E-81E4-61AEC7EA80AF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29BBF4-37BF-411F-B7DA-DA44F6DF66F9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492CD5-44BB-4A8E-A7F2-AD47320163FF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212EB1-A3B6-4AE5-8A18-1D7CC3ECA78F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  <p:pic>
        <p:nvPicPr>
          <p:cNvPr id="17" name="図 5">
            <a:extLst>
              <a:ext uri="{FF2B5EF4-FFF2-40B4-BE49-F238E27FC236}">
                <a16:creationId xmlns:a16="http://schemas.microsoft.com/office/drawing/2014/main" id="{6918FE6C-9F34-44F0-93CD-114A967E13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751" y="2135890"/>
            <a:ext cx="9230903" cy="6308936"/>
          </a:xfrm>
          <a:prstGeom prst="rect">
            <a:avLst/>
          </a:prstGeom>
        </p:spPr>
      </p:pic>
      <p:sp>
        <p:nvSpPr>
          <p:cNvPr id="18" name="図プレースホルダー 7">
            <a:extLst>
              <a:ext uri="{FF2B5EF4-FFF2-40B4-BE49-F238E27FC236}">
                <a16:creationId xmlns:a16="http://schemas.microsoft.com/office/drawing/2014/main" id="{2175400D-E4AA-40FF-AB29-C2CFBB0A3A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733297" y="2396155"/>
            <a:ext cx="7057397" cy="4608512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9" name="テキスト プレースホルダー 12">
            <a:extLst>
              <a:ext uri="{FF2B5EF4-FFF2-40B4-BE49-F238E27FC236}">
                <a16:creationId xmlns:a16="http://schemas.microsoft.com/office/drawing/2014/main" id="{096870AC-DFEF-42AF-887B-944453E1E4B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4756" y="3620290"/>
            <a:ext cx="4165175" cy="5619017"/>
          </a:xfrm>
          <a:blipFill>
            <a:blip r:embed="rId3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0" name="図プレースホルダー 7">
            <a:extLst>
              <a:ext uri="{FF2B5EF4-FFF2-40B4-BE49-F238E27FC236}">
                <a16:creationId xmlns:a16="http://schemas.microsoft.com/office/drawing/2014/main" id="{E64C0C0C-C6C9-4156-AA9A-750F808F82B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399707" y="4064085"/>
            <a:ext cx="2970258" cy="3942000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1" name="テキスト プレースホルダー 18">
            <a:extLst>
              <a:ext uri="{FF2B5EF4-FFF2-40B4-BE49-F238E27FC236}">
                <a16:creationId xmlns:a16="http://schemas.microsoft.com/office/drawing/2014/main" id="{4037C552-2951-4EC6-8BC0-F429BFD75CE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840861" y="4772420"/>
            <a:ext cx="2425857" cy="4072775"/>
          </a:xfrm>
          <a:blipFill>
            <a:blip r:embed="rId4" cstate="print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図プレースホルダー 7">
            <a:extLst>
              <a:ext uri="{FF2B5EF4-FFF2-40B4-BE49-F238E27FC236}">
                <a16:creationId xmlns:a16="http://schemas.microsoft.com/office/drawing/2014/main" id="{5398E37E-0D59-4E3D-97B5-5488CF63F3B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227533" y="5262885"/>
            <a:ext cx="1648943" cy="2952000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3" name="テキスト プレースホルダー 11">
            <a:extLst>
              <a:ext uri="{FF2B5EF4-FFF2-40B4-BE49-F238E27FC236}">
                <a16:creationId xmlns:a16="http://schemas.microsoft.com/office/drawing/2014/main" id="{AE4DF063-B3BF-4B32-A7EE-82919E303A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314140" y="2252561"/>
            <a:ext cx="5617112" cy="810681"/>
          </a:xfrm>
        </p:spPr>
        <p:txBody>
          <a:bodyPr anchor="b">
            <a:noAutofit/>
          </a:bodyPr>
          <a:lstStyle>
            <a:lvl1pPr>
              <a:lnSpc>
                <a:spcPts val="4001"/>
              </a:lnSpc>
              <a:defRPr sz="44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>
            <a:extLst>
              <a:ext uri="{FF2B5EF4-FFF2-40B4-BE49-F238E27FC236}">
                <a16:creationId xmlns:a16="http://schemas.microsoft.com/office/drawing/2014/main" id="{4A0EDF8E-FBB9-43C2-B358-4F74EC8845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314140" y="3179913"/>
            <a:ext cx="5617112" cy="346471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75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647884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679" y="1600202"/>
            <a:ext cx="6458556" cy="1485899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892" y="1600200"/>
            <a:ext cx="9812429" cy="765810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679" y="3086100"/>
            <a:ext cx="6458556" cy="6172200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53218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679" y="1481138"/>
            <a:ext cx="6458556" cy="1604963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4892" y="1481138"/>
            <a:ext cx="9812429" cy="7777163"/>
          </a:xfrm>
        </p:spPr>
        <p:txBody>
          <a:bodyPr/>
          <a:lstStyle>
            <a:lvl1pPr marL="0" indent="0">
              <a:buNone/>
              <a:defRPr sz="30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679" y="3086100"/>
            <a:ext cx="6458556" cy="6172200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137900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0677" y="1485902"/>
            <a:ext cx="16886643" cy="7777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0B51CA7-4F94-4208-97F7-F1A9B52FF2E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877771" y="1047695"/>
            <a:ext cx="2532459" cy="40793"/>
            <a:chOff x="9673249" y="2043533"/>
            <a:chExt cx="7919727" cy="1275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97D07C-3D91-4252-B387-8994042C3726}"/>
                </a:ext>
              </a:extLst>
            </p:cNvPr>
            <p:cNvSpPr/>
            <p:nvPr/>
          </p:nvSpPr>
          <p:spPr>
            <a:xfrm>
              <a:off x="9673249" y="2043533"/>
              <a:ext cx="1201582" cy="127577"/>
            </a:xfrm>
            <a:prstGeom prst="rect">
              <a:avLst/>
            </a:prstGeom>
            <a:solidFill>
              <a:srgbClr val="0E80C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58929A5-88D8-4DF3-9B4C-AAE9AED65A97}"/>
                </a:ext>
              </a:extLst>
            </p:cNvPr>
            <p:cNvSpPr/>
            <p:nvPr/>
          </p:nvSpPr>
          <p:spPr>
            <a:xfrm>
              <a:off x="10988830" y="2043533"/>
              <a:ext cx="1201582" cy="127577"/>
            </a:xfrm>
            <a:prstGeom prst="rect">
              <a:avLst/>
            </a:prstGeom>
            <a:solidFill>
              <a:srgbClr val="119CF4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304F5D-C5B2-4C17-AF67-03DABE9E7E23}"/>
                </a:ext>
              </a:extLst>
            </p:cNvPr>
            <p:cNvSpPr/>
            <p:nvPr/>
          </p:nvSpPr>
          <p:spPr>
            <a:xfrm>
              <a:off x="12351686" y="2043533"/>
              <a:ext cx="1201582" cy="127577"/>
            </a:xfrm>
            <a:prstGeom prst="rect">
              <a:avLst/>
            </a:prstGeom>
            <a:solidFill>
              <a:srgbClr val="4454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A80D491-F9BF-4CA6-81E1-8AE5D39D8B9F}"/>
                </a:ext>
              </a:extLst>
            </p:cNvPr>
            <p:cNvSpPr/>
            <p:nvPr/>
          </p:nvSpPr>
          <p:spPr>
            <a:xfrm>
              <a:off x="13695169" y="2043533"/>
              <a:ext cx="1201582" cy="127577"/>
            </a:xfrm>
            <a:prstGeom prst="rect">
              <a:avLst/>
            </a:prstGeom>
            <a:solidFill>
              <a:srgbClr val="8AC15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BC2A953-09B6-48F7-8D63-25770BCAB3F3}"/>
                </a:ext>
              </a:extLst>
            </p:cNvPr>
            <p:cNvSpPr/>
            <p:nvPr/>
          </p:nvSpPr>
          <p:spPr>
            <a:xfrm>
              <a:off x="15026793" y="2043533"/>
              <a:ext cx="1201582" cy="127577"/>
            </a:xfrm>
            <a:prstGeom prst="rect">
              <a:avLst/>
            </a:prstGeom>
            <a:solidFill>
              <a:srgbClr val="BAEF6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A5C797D-4D24-4F87-9499-F88618F47E33}"/>
                </a:ext>
              </a:extLst>
            </p:cNvPr>
            <p:cNvSpPr/>
            <p:nvPr/>
          </p:nvSpPr>
          <p:spPr>
            <a:xfrm>
              <a:off x="16391394" y="2043533"/>
              <a:ext cx="1201582" cy="127577"/>
            </a:xfrm>
            <a:prstGeom prst="rect">
              <a:avLst/>
            </a:prstGeom>
            <a:solidFill>
              <a:srgbClr val="A9A8AB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74265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ato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7780807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647104" y="1257299"/>
            <a:ext cx="3940217" cy="8229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0677" y="1257299"/>
            <a:ext cx="12664983" cy="8229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695694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502104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EA1BE8-ADDA-4E38-8AE4-540A32C0F8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D3D610B-2FDF-48C3-93EB-3442F2305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706" y="375414"/>
            <a:ext cx="15769661" cy="6477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5408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26"/>
          </p:nvPr>
        </p:nvSpPr>
        <p:spPr>
          <a:xfrm flipH="1">
            <a:off x="5153608" y="5143500"/>
            <a:ext cx="12552784" cy="4572000"/>
          </a:xfrm>
          <a:custGeom>
            <a:avLst/>
            <a:gdLst>
              <a:gd name="connsiteX0" fmla="*/ 6276392 w 6276392"/>
              <a:gd name="connsiteY0" fmla="*/ 0 h 2286000"/>
              <a:gd name="connsiteX1" fmla="*/ 0 w 6276392"/>
              <a:gd name="connsiteY1" fmla="*/ 0 h 2286000"/>
              <a:gd name="connsiteX2" fmla="*/ 0 w 6276392"/>
              <a:gd name="connsiteY2" fmla="*/ 2286000 h 2286000"/>
              <a:gd name="connsiteX3" fmla="*/ 6276392 w 6276392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6392" h="2286000">
                <a:moveTo>
                  <a:pt x="6276392" y="0"/>
                </a:moveTo>
                <a:lnTo>
                  <a:pt x="0" y="0"/>
                </a:lnTo>
                <a:lnTo>
                  <a:pt x="0" y="2286000"/>
                </a:lnTo>
                <a:lnTo>
                  <a:pt x="6276392" y="2286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27"/>
          </p:nvPr>
        </p:nvSpPr>
        <p:spPr>
          <a:xfrm flipH="1">
            <a:off x="581608" y="571500"/>
            <a:ext cx="12552784" cy="4572000"/>
          </a:xfrm>
          <a:custGeom>
            <a:avLst/>
            <a:gdLst>
              <a:gd name="connsiteX0" fmla="*/ 6276392 w 6276392"/>
              <a:gd name="connsiteY0" fmla="*/ 0 h 2286000"/>
              <a:gd name="connsiteX1" fmla="*/ 0 w 6276392"/>
              <a:gd name="connsiteY1" fmla="*/ 0 h 2286000"/>
              <a:gd name="connsiteX2" fmla="*/ 0 w 6276392"/>
              <a:gd name="connsiteY2" fmla="*/ 2286000 h 2286000"/>
              <a:gd name="connsiteX3" fmla="*/ 6276392 w 6276392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6392" h="2286000">
                <a:moveTo>
                  <a:pt x="6276392" y="0"/>
                </a:moveTo>
                <a:lnTo>
                  <a:pt x="0" y="0"/>
                </a:lnTo>
                <a:lnTo>
                  <a:pt x="0" y="2286000"/>
                </a:lnTo>
                <a:lnTo>
                  <a:pt x="6276392" y="2286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 rtl="0"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48132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vert="horz" lIns="163275" tIns="81638" rIns="163275" bIns="81638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UTM Avo" panose="02040603050506020204" pitchFamily="18" charset="0"/>
              </a:defRPr>
            </a:lvl1pPr>
          </a:lstStyle>
          <a:p>
            <a:fld id="{59291953-D46F-482E-B879-235A71D8522F}" type="datetime1">
              <a:rPr lang="en-US" smtClean="0">
                <a:solidFill>
                  <a:srgbClr val="FFFFFF">
                    <a:tint val="75000"/>
                  </a:srgbClr>
                </a:solidFill>
              </a:rPr>
              <a:pPr/>
              <a:t>2/22/23</a:t>
            </a:fld>
            <a:endParaRPr lang="en-US">
              <a:solidFill>
                <a:srgbClr val="FFFFFF">
                  <a:tint val="75000"/>
                </a:srgb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5949" y="9636372"/>
            <a:ext cx="735874" cy="547688"/>
          </a:xfrm>
        </p:spPr>
        <p:txBody>
          <a:bodyPr/>
          <a:lstStyle>
            <a:lvl1pPr algn="ctr">
              <a:defRPr>
                <a:latin typeface="UTM Avo" panose="02040603050506020204" pitchFamily="18" charset="0"/>
              </a:defRPr>
            </a:lvl1pPr>
          </a:lstStyle>
          <a:p>
            <a:fld id="{387164BF-D67A-46C0-81D2-5BAF67C00C80}" type="slidenum">
              <a:rPr lang="en-US" smtClean="0">
                <a:solidFill>
                  <a:srgbClr val="FFFFFF">
                    <a:alpha val="50000"/>
                  </a:srgbClr>
                </a:solidFill>
              </a:rPr>
              <a:pPr/>
              <a:t>‹#›</a:t>
            </a:fld>
            <a:endParaRPr lang="en-US" dirty="0">
              <a:solidFill>
                <a:srgbClr val="FFFFFF">
                  <a:alpha val="50000"/>
                </a:srgbClr>
              </a:solidFill>
            </a:endParaRPr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361" y="1543100"/>
            <a:ext cx="16491263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UTM Avo" panose="02040603050506020204" pitchFamily="18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376" y="3847356"/>
            <a:ext cx="16345449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UTM Avo" panose="02040603050506020204" pitchFamily="18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376" y="4495428"/>
            <a:ext cx="16345449" cy="2304256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UTM Avo" panose="02040603050506020204" pitchFamily="18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263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o Content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F05320C-80ED-4E10-9311-0CFB9A7E20C3}"/>
              </a:ext>
            </a:extLst>
          </p:cNvPr>
          <p:cNvSpPr/>
          <p:nvPr userDrawn="1"/>
        </p:nvSpPr>
        <p:spPr>
          <a:xfrm>
            <a:off x="0" y="0"/>
            <a:ext cx="18288000" cy="1203151"/>
          </a:xfrm>
          <a:prstGeom prst="rect">
            <a:avLst/>
          </a:prstGeom>
          <a:solidFill>
            <a:srgbClr val="005AA9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 shot of a computer&#10;&#10;Description automatically generated">
            <a:extLst>
              <a:ext uri="{FF2B5EF4-FFF2-40B4-BE49-F238E27FC236}">
                <a16:creationId xmlns:a16="http://schemas.microsoft.com/office/drawing/2014/main" id="{DFF6FF37-84B0-495A-9BAE-6F6E162706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1234" b="-6687"/>
          <a:stretch/>
        </p:blipFill>
        <p:spPr>
          <a:xfrm>
            <a:off x="228600" y="67599"/>
            <a:ext cx="1048675" cy="106795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9" name="スライド番号プレースホルダー 5">
            <a:extLst>
              <a:ext uri="{FF2B5EF4-FFF2-40B4-BE49-F238E27FC236}">
                <a16:creationId xmlns:a16="http://schemas.microsoft.com/office/drawing/2014/main" id="{A4E93AF2-A389-4600-8602-AAE2EC75F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5391" y="9523333"/>
            <a:ext cx="882609" cy="850067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801">
                <a:solidFill>
                  <a:schemeClr val="tx2">
                    <a:lumMod val="50000"/>
                  </a:schemeClr>
                </a:solidFill>
                <a:latin typeface="UTM Avo" panose="02040603050506020204" pitchFamily="18" charset="0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277275" y="0"/>
            <a:ext cx="16128116" cy="1203152"/>
          </a:xfrm>
        </p:spPr>
        <p:txBody>
          <a:bodyPr vert="horz" lIns="163275" tIns="81638" rIns="163275" bIns="81638" rtlCol="0" anchor="ctr">
            <a:noAutofit/>
          </a:bodyPr>
          <a:lstStyle>
            <a:lvl1pPr>
              <a:defRPr lang="en-US" dirty="0"/>
            </a:lvl1pPr>
          </a:lstStyle>
          <a:p>
            <a:pPr lvl="0" algn="l" defTabSz="1632916"/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363" y="1543100"/>
            <a:ext cx="16491263" cy="576065"/>
          </a:xfrm>
        </p:spPr>
        <p:txBody>
          <a:bodyPr anchor="t">
            <a:noAutofit/>
          </a:bodyPr>
          <a:lstStyle>
            <a:lvl1pPr algn="ctr">
              <a:defRPr sz="2801" baseline="0">
                <a:solidFill>
                  <a:schemeClr val="tx2">
                    <a:lumMod val="50000"/>
                  </a:schemeClr>
                </a:solidFill>
                <a:latin typeface="UTM Avo" panose="02040603050506020204" pitchFamily="18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031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B510A-AF8B-4201-905F-6C2633B63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470DCA-09D6-4597-AE64-A1EA6D357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67ADF-4C8B-4ABF-A05E-43856440F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8BB8-9111-454D-9F25-D2FE07AAB277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BC2EE-2A0E-48CD-A8EF-8E6100776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13BB4-26E9-41B9-AA48-12359D9E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2799-2A02-4B66-9D70-B2966BBB5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2047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53EE8-3A3F-440D-8001-AF769B49D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F3794-E3E7-4923-8D33-3BC115627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9AA07-93AA-479D-A987-AC5A4C346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8BB8-9111-454D-9F25-D2FE07AAB277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41F6A-2B4D-44D7-A26B-9FB299F21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7217A-A00A-443B-A5EC-5E67E15FF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2799-2A02-4B66-9D70-B2966BBB5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673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4E2C0-F971-41E0-815E-E77349183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EB12A-99AD-4045-8288-870B23B16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5E50E-47F4-464F-83E4-E8D97EFEA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8BB8-9111-454D-9F25-D2FE07AAB277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77020-3615-48BD-BDB5-48833AA53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9124C-878C-4E47-991E-1CB285299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2799-2A02-4B66-9D70-B2966BBB5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7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o Content No foo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564D5F-E430-4EBD-9CB5-2918ED3005B0}"/>
              </a:ext>
            </a:extLst>
          </p:cNvPr>
          <p:cNvSpPr/>
          <p:nvPr userDrawn="1"/>
        </p:nvSpPr>
        <p:spPr>
          <a:xfrm>
            <a:off x="0" y="0"/>
            <a:ext cx="18288000" cy="1203151"/>
          </a:xfrm>
          <a:prstGeom prst="rect">
            <a:avLst/>
          </a:prstGeom>
          <a:solidFill>
            <a:srgbClr val="005AA9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 shot of a computer&#10;&#10;Description automatically generated">
            <a:extLst>
              <a:ext uri="{FF2B5EF4-FFF2-40B4-BE49-F238E27FC236}">
                <a16:creationId xmlns:a16="http://schemas.microsoft.com/office/drawing/2014/main" id="{5C8860CA-3C60-4FE1-BA99-DC48C34D4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1234" b="-6687"/>
          <a:stretch/>
        </p:blipFill>
        <p:spPr>
          <a:xfrm>
            <a:off x="228600" y="67599"/>
            <a:ext cx="1048675" cy="106795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9" name="スライド番号プレースホルダー 5">
            <a:extLst>
              <a:ext uri="{FF2B5EF4-FFF2-40B4-BE49-F238E27FC236}">
                <a16:creationId xmlns:a16="http://schemas.microsoft.com/office/drawing/2014/main" id="{A4E93AF2-A389-4600-8602-AAE2EC75F3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05391" y="9523331"/>
            <a:ext cx="882609" cy="850067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800">
                <a:solidFill>
                  <a:schemeClr val="tx2">
                    <a:lumMod val="50000"/>
                  </a:schemeClr>
                </a:solidFill>
                <a:latin typeface="UTM Avo" panose="02040603050506020204" pitchFamily="18" charset="0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vert="horz" lIns="163275" tIns="81638" rIns="163275" bIns="81638" rtlCol="0" anchor="ctr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361" y="1543100"/>
            <a:ext cx="16491263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tx2">
                    <a:lumMod val="50000"/>
                  </a:schemeClr>
                </a:solidFill>
                <a:latin typeface="UTM Avo" panose="02040603050506020204" pitchFamily="18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pic>
        <p:nvPicPr>
          <p:cNvPr id="7" name="図 13">
            <a:extLst>
              <a:ext uri="{FF2B5EF4-FFF2-40B4-BE49-F238E27FC236}">
                <a16:creationId xmlns:a16="http://schemas.microsoft.com/office/drawing/2014/main" id="{31D5A3FC-DB46-4D50-8FE6-B44F44D933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85800" y="9000898"/>
            <a:ext cx="18118706" cy="182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0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1CD1A-78A7-4BA8-9143-92A7C28F8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C65A2-F0C5-4819-A17E-ECC01CC175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67290-B635-41CD-A95A-159E21C576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42BBB-E91E-4D44-B1BF-8CE9A5436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8BB8-9111-454D-9F25-D2FE07AAB277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FD8A69-98A2-426B-AC14-B663935B3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673BB-6722-418B-9929-92042AE22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2799-2A02-4B66-9D70-B2966BBB5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985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D0737-8732-46CB-9CBC-8916FB313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3A0D2-FBC5-4258-A742-827A246AC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C2A323-90D3-4B7A-88B7-40CE74476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47B95F-DEF5-4C42-93B2-41756F2B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543421-B465-4D62-AE83-16E5ABBC4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807ED9-7D3E-40EF-BF6B-7320BDCBF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8BB8-9111-454D-9F25-D2FE07AAB277}" type="datetimeFigureOut">
              <a:rPr lang="en-US" smtClean="0"/>
              <a:t>2/22/23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7698EC-935C-4185-B969-51E54545B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4D48FA-C1C1-4A59-9589-EE038BE89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2799-2A02-4B66-9D70-B2966BBB5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7490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85286-D520-461C-A63A-45260615A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B55DF1-B113-463A-9265-745954B31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8BB8-9111-454D-9F25-D2FE07AAB277}" type="datetimeFigureOut">
              <a:rPr lang="en-US" smtClean="0"/>
              <a:t>2/22/23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C82B1-B864-42C0-8BE0-1D7D63746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C27E50-BC88-47A4-9FE9-F257EA9E1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2799-2A02-4B66-9D70-B2966BBB5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41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68E8FA-BC25-46B2-A244-F36441CA2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8BB8-9111-454D-9F25-D2FE07AAB277}" type="datetimeFigureOut">
              <a:rPr lang="en-US" smtClean="0"/>
              <a:t>2/22/23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0C39B1-E2CC-4660-95F2-AF9C2FAC9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FAD0E-B42E-4EA6-B009-D2DD0518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2799-2A02-4B66-9D70-B2966BBB5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56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6C9C-BD49-4D85-BD65-BB205E6BC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A02E2-7CFF-4C66-90E7-67A73A049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5F3C81-C76C-4004-B9F1-C31397D891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A879AD-4C57-4E7E-91E4-03226BE78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8BB8-9111-454D-9F25-D2FE07AAB277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295677-11C3-44AA-8924-7040B5D86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45F9C-0326-4793-AF2D-451AEC385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2799-2A02-4B66-9D70-B2966BBB5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948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3516D-8429-49DF-88D2-56281C4B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22E241-FF1F-4AC5-9792-E6AC2B6612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32953D-2EAC-4475-B089-E361A2969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7C24D-DD44-490B-B8C6-A476FC7D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8BB8-9111-454D-9F25-D2FE07AAB277}" type="datetimeFigureOut">
              <a:rPr lang="en-US" smtClean="0"/>
              <a:t>2/22/23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1938D6-DD45-4248-808E-56A040332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502F4-CF50-4272-80B0-F7BC021ED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2799-2A02-4B66-9D70-B2966BBB5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489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15050-0328-4391-B94F-177B6FD29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DE00D-7572-48FC-921D-369416F0BB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9EAE8-7837-48FF-A41F-B3AB61F7C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8BB8-9111-454D-9F25-D2FE07AAB277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F99A1-ABF9-44B8-93C8-0DE9CF620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153CB-B636-4FA1-961F-343B939D5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2799-2A02-4B66-9D70-B2966BBB5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184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6C9EDE-C0B0-48D7-B2F2-B0FE7E68F3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4C5BF0-B2C4-41DE-A410-073E3D6860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716AF-47B4-4980-AC95-14BEC4A9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A8BB8-9111-454D-9F25-D2FE07AAB277}" type="datetimeFigureOut">
              <a:rPr lang="en-US" smtClean="0"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E170-39A4-41FC-B657-39719FD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6FC013-5761-45DB-BD5E-2CD83B9E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0F2799-2A02-4B66-9D70-B2966BBB5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829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195640"/>
            <a:ext cx="15544800" cy="220503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5829300"/>
            <a:ext cx="12801600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1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604772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195640"/>
            <a:ext cx="15544800" cy="220503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5829300"/>
            <a:ext cx="12801600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1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82036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N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4800" spc="300">
                <a:latin typeface="UTM Avo" panose="02040603050506020204" pitchFamily="18" charset="0"/>
              </a:defRPr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UTM Avo" panose="02040603050506020204" pitchFamily="18" charset="0"/>
              </a:defRPr>
            </a:lvl1pPr>
          </a:lstStyle>
          <a:p>
            <a:fld id="{815E7244-B378-46C9-A920-09EA78F3FF44}" type="datetime1">
              <a:rPr lang="en-US" smtClean="0"/>
              <a:pPr/>
              <a:t>2/22/23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5949" y="9636372"/>
            <a:ext cx="735874" cy="547688"/>
          </a:xfrm>
        </p:spPr>
        <p:txBody>
          <a:bodyPr/>
          <a:lstStyle>
            <a:lvl1pPr algn="ctr">
              <a:defRPr>
                <a:latin typeface="UTM Avo" panose="02040603050506020204" pitchFamily="18" charset="0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375" y="3127276"/>
            <a:ext cx="16419249" cy="4536504"/>
          </a:xfrm>
        </p:spPr>
        <p:txBody>
          <a:bodyPr anchor="ctr">
            <a:noAutofit/>
          </a:bodyPr>
          <a:lstStyle>
            <a:lvl1pPr algn="l">
              <a:spcBef>
                <a:spcPts val="1100"/>
              </a:spcBef>
              <a:defRPr sz="2400">
                <a:solidFill>
                  <a:schemeClr val="bg1"/>
                </a:solidFill>
                <a:latin typeface="UTM Avo" panose="02040603050506020204" pitchFamily="18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5230" y="9637834"/>
            <a:ext cx="7777539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  <a:latin typeface="UTM Avo" panose="02040603050506020204" pitchFamily="18" charset="0"/>
              </a:defRPr>
            </a:lvl1pPr>
          </a:lstStyle>
          <a:p>
            <a:r>
              <a:rPr lang="en-US"/>
              <a:t>Hệ sinh thái Cloud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361" y="1543100"/>
            <a:ext cx="16491263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UTM Avo" panose="02040603050506020204" pitchFamily="18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1568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195640"/>
            <a:ext cx="15544800" cy="220503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5829300"/>
            <a:ext cx="12801600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1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819958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195640"/>
            <a:ext cx="15544800" cy="220503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5829300"/>
            <a:ext cx="12801600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1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1911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195640"/>
            <a:ext cx="15544800" cy="220503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5829300"/>
            <a:ext cx="12801600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1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231907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195640"/>
            <a:ext cx="15544800" cy="220503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5829300"/>
            <a:ext cx="12801600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1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582844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195640"/>
            <a:ext cx="15544800" cy="220503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5829300"/>
            <a:ext cx="12801600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1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64948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9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195640"/>
            <a:ext cx="15544800" cy="220503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5829300"/>
            <a:ext cx="12801600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1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492031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0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195640"/>
            <a:ext cx="15544800" cy="220503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5829300"/>
            <a:ext cx="12801600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1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227115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951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86083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703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 vert="horz" lIns="163275" tIns="81638" rIns="163275" bIns="81638" rtlCol="0" anchor="ctr">
            <a:noAutofit/>
          </a:bodyPr>
          <a:lstStyle>
            <a:lvl1pPr>
              <a:defRPr lang="en-US" sz="4600" dirty="0"/>
            </a:lvl1pPr>
          </a:lstStyle>
          <a:p>
            <a:pPr lvl="0"/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UTM Avo" panose="02040603050506020204" pitchFamily="18" charset="0"/>
              </a:defRPr>
            </a:lvl1pPr>
          </a:lstStyle>
          <a:p>
            <a:fld id="{59291953-D46F-482E-B879-235A71D8522F}" type="datetime1">
              <a:rPr lang="en-US" smtClean="0"/>
              <a:pPr/>
              <a:t>2/22/23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5949" y="9636372"/>
            <a:ext cx="735874" cy="547688"/>
          </a:xfrm>
        </p:spPr>
        <p:txBody>
          <a:bodyPr/>
          <a:lstStyle>
            <a:lvl1pPr algn="ctr">
              <a:defRPr>
                <a:latin typeface="UTM Avo" panose="02040603050506020204" pitchFamily="18" charset="0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361" y="1543100"/>
            <a:ext cx="16491263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UTM Avo" panose="02040603050506020204" pitchFamily="18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376" y="3847356"/>
            <a:ext cx="16345449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UTM Avo" panose="02040603050506020204" pitchFamily="18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376" y="4495428"/>
            <a:ext cx="16345449" cy="2304256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UTM Avo" panose="02040603050506020204" pitchFamily="18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3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8252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08307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95615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80278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05897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800"/>
              </a:spcBef>
              <a:defRPr/>
            </a:lvl1pPr>
            <a:lvl2pPr>
              <a:spcBef>
                <a:spcPts val="1800"/>
              </a:spcBef>
              <a:defRPr/>
            </a:lvl2pPr>
            <a:lvl3pPr>
              <a:spcBef>
                <a:spcPts val="1800"/>
              </a:spcBef>
              <a:defRPr/>
            </a:lvl3pPr>
            <a:lvl4pPr>
              <a:spcBef>
                <a:spcPts val="1800"/>
              </a:spcBef>
              <a:defRPr/>
            </a:lvl4pPr>
            <a:lvl5pPr>
              <a:spcBef>
                <a:spcPts val="18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6901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178631"/>
            <a:ext cx="15544800" cy="6941345"/>
          </a:xfrm>
        </p:spPr>
        <p:txBody>
          <a:bodyPr/>
          <a:lstStyle>
            <a:lvl1pPr>
              <a:spcBef>
                <a:spcPts val="1800"/>
              </a:spcBef>
              <a:defRPr/>
            </a:lvl1pPr>
            <a:lvl2pPr>
              <a:spcBef>
                <a:spcPts val="1800"/>
              </a:spcBef>
              <a:defRPr/>
            </a:lvl2pPr>
            <a:lvl3pPr>
              <a:spcBef>
                <a:spcPts val="1800"/>
              </a:spcBef>
              <a:defRPr/>
            </a:lvl3pPr>
            <a:lvl4pPr>
              <a:spcBef>
                <a:spcPts val="1800"/>
              </a:spcBef>
              <a:defRPr/>
            </a:lvl4pPr>
            <a:lvl5pPr>
              <a:spcBef>
                <a:spcPts val="18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1400175"/>
            <a:ext cx="15544800" cy="6096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27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6718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800"/>
              </a:spcBef>
              <a:buNone/>
              <a:defRPr sz="2400"/>
            </a:lvl1pPr>
            <a:lvl2pPr marL="342891" indent="-342891">
              <a:spcBef>
                <a:spcPts val="1800"/>
              </a:spcBef>
              <a:buFont typeface="Arial" panose="020B0604020202020204" pitchFamily="34" charset="0"/>
              <a:buChar char="•"/>
              <a:defRPr sz="2400"/>
            </a:lvl2pPr>
            <a:lvl3pPr marL="714359" indent="-371466">
              <a:spcBef>
                <a:spcPts val="1800"/>
              </a:spcBef>
              <a:buFont typeface="Open Sans Light" panose="020B0306030504020204" pitchFamily="34" charset="0"/>
              <a:buChar char="–"/>
              <a:defRPr sz="2400"/>
            </a:lvl3pPr>
            <a:lvl4pPr marL="1028675" indent="-342891">
              <a:spcBef>
                <a:spcPts val="1800"/>
              </a:spcBef>
              <a:buFont typeface="Arial" panose="020B0604020202020204" pitchFamily="34" charset="0"/>
              <a:buChar char="•"/>
              <a:defRPr sz="2400"/>
            </a:lvl4pPr>
            <a:lvl5pPr marL="1371566" indent="-342891">
              <a:spcBef>
                <a:spcPts val="1800"/>
              </a:spcBef>
              <a:buFont typeface="Open Sans Light" panose="020B0306030504020204" pitchFamily="34" charset="0"/>
              <a:buChar char="–"/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561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178631"/>
            <a:ext cx="15544800" cy="6941345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800"/>
              </a:spcBef>
              <a:buNone/>
              <a:defRPr sz="2400"/>
            </a:lvl1pPr>
            <a:lvl2pPr marL="342891" indent="-342891">
              <a:spcBef>
                <a:spcPts val="1800"/>
              </a:spcBef>
              <a:buFont typeface="Arial" panose="020B0604020202020204" pitchFamily="34" charset="0"/>
              <a:buChar char="•"/>
              <a:defRPr sz="2400"/>
            </a:lvl2pPr>
            <a:lvl3pPr marL="685784" indent="-342891">
              <a:spcBef>
                <a:spcPts val="1800"/>
              </a:spcBef>
              <a:buFont typeface="Open Sans Light" panose="020B0306030504020204" pitchFamily="34" charset="0"/>
              <a:buChar char="–"/>
              <a:defRPr sz="2400"/>
            </a:lvl3pPr>
            <a:lvl4pPr marL="1028675" indent="-342891">
              <a:spcBef>
                <a:spcPts val="1800"/>
              </a:spcBef>
              <a:buFont typeface="Arial" panose="020B0604020202020204" pitchFamily="34" charset="0"/>
              <a:buChar char="•"/>
              <a:defRPr sz="2400"/>
            </a:lvl4pPr>
            <a:lvl5pPr marL="1371566" indent="-342891">
              <a:spcBef>
                <a:spcPts val="1800"/>
              </a:spcBef>
              <a:buFont typeface="Open Sans Light" panose="020B0306030504020204" pitchFamily="34" charset="0"/>
              <a:buChar char="–"/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1400175"/>
            <a:ext cx="15544800" cy="6096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27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266318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178631"/>
            <a:ext cx="7620000" cy="6788945"/>
          </a:xfrm>
        </p:spPr>
        <p:txBody>
          <a:bodyPr>
            <a:normAutofit/>
          </a:bodyPr>
          <a:lstStyle>
            <a:lvl1pPr>
              <a:defRPr sz="30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6400" y="2178631"/>
            <a:ext cx="7620000" cy="6788945"/>
          </a:xfrm>
        </p:spPr>
        <p:txBody>
          <a:bodyPr>
            <a:normAutofit/>
          </a:bodyPr>
          <a:lstStyle>
            <a:lvl1pPr>
              <a:defRPr sz="30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1400175"/>
            <a:ext cx="15544800" cy="6096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27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591509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UTM Avo" panose="02040603050506020204" pitchFamily="18" charset="0"/>
              </a:defRPr>
            </a:lvl1pPr>
          </a:lstStyle>
          <a:p>
            <a:pPr marL="0" marR="0" lvl="0" indent="0" algn="l" defTabSz="16327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291953-D46F-482E-B879-235A71D8522F}" type="datetime1">
              <a:rPr kumimoji="0" lang="en-US" sz="2100" b="0" i="0" u="none" strike="noStrike" kern="1200" cap="none" spc="0" normalizeH="0" baseline="0" noProof="0" smtClean="0">
                <a:ln>
                  <a:noFill/>
                </a:ln>
                <a:solidFill>
                  <a:srgbClr val="3F3F3F">
                    <a:lumMod val="50000"/>
                  </a:srgbClr>
                </a:solidFill>
                <a:effectLst/>
                <a:uLnTx/>
                <a:uFillTx/>
                <a:latin typeface="UTM Avo" panose="02040603050506020204" pitchFamily="18" charset="0"/>
                <a:cs typeface="+mn-cs"/>
              </a:rPr>
              <a:pPr marL="0" marR="0" lvl="0" indent="0" algn="l" defTabSz="16327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2/22/23</a:t>
            </a:fld>
            <a:endParaRPr kumimoji="0" lang="en-US" sz="2100" b="0" i="0" u="none" strike="noStrike" kern="1200" cap="none" spc="0" normalizeH="0" baseline="0" noProof="0">
              <a:ln>
                <a:noFill/>
              </a:ln>
              <a:solidFill>
                <a:srgbClr val="3F3F3F">
                  <a:lumMod val="50000"/>
                </a:srgbClr>
              </a:solidFill>
              <a:effectLst/>
              <a:uLnTx/>
              <a:uFillTx/>
              <a:latin typeface="UTM Avo" panose="02040603050506020204" pitchFamily="18" charset="0"/>
              <a:cs typeface="+mn-cs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5949" y="9636372"/>
            <a:ext cx="735874" cy="547688"/>
          </a:xfrm>
        </p:spPr>
        <p:txBody>
          <a:bodyPr/>
          <a:lstStyle>
            <a:lvl1pPr algn="ctr">
              <a:defRPr>
                <a:latin typeface="UTM Avo" panose="02040603050506020204" pitchFamily="18" charset="0"/>
              </a:defRPr>
            </a:lvl1pPr>
          </a:lstStyle>
          <a:p>
            <a:pPr marL="0" marR="0" lvl="0" indent="0" algn="ctr" defTabSz="16327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7164BF-D67A-46C0-81D2-5BAF67C00C80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srgbClr val="3F3F3F">
                    <a:lumMod val="50000"/>
                  </a:srgbClr>
                </a:solidFill>
                <a:effectLst/>
                <a:uLnTx/>
                <a:uFillTx/>
                <a:latin typeface="UTM Avo" panose="02040603050506020204" pitchFamily="18" charset="0"/>
                <a:cs typeface="+mn-cs"/>
              </a:rPr>
              <a:pPr marL="0" marR="0" lvl="0" indent="0" algn="ctr" defTabSz="16327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3F3F3F">
                  <a:lumMod val="50000"/>
                </a:srgbClr>
              </a:solidFill>
              <a:effectLst/>
              <a:uLnTx/>
              <a:uFillTx/>
              <a:latin typeface="UTM Avo" panose="0204060305050602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86871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1828801"/>
            <a:ext cx="7620000" cy="6788945"/>
          </a:xfrm>
        </p:spPr>
        <p:txBody>
          <a:bodyPr>
            <a:normAutofit/>
          </a:bodyPr>
          <a:lstStyle>
            <a:lvl1pPr>
              <a:defRPr sz="30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6400" y="1828801"/>
            <a:ext cx="7620000" cy="6788945"/>
          </a:xfrm>
        </p:spPr>
        <p:txBody>
          <a:bodyPr>
            <a:normAutofit/>
          </a:bodyPr>
          <a:lstStyle>
            <a:lvl1pPr>
              <a:defRPr sz="30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26710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1828800"/>
            <a:ext cx="7623176" cy="461664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3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378" indent="0">
              <a:buNone/>
              <a:defRPr sz="4001" b="1"/>
            </a:lvl2pPr>
            <a:lvl3pPr marL="1828755" indent="0">
              <a:buNone/>
              <a:defRPr sz="3600" b="1"/>
            </a:lvl3pPr>
            <a:lvl4pPr marL="2743131" indent="0">
              <a:buNone/>
              <a:defRPr sz="3200" b="1"/>
            </a:lvl4pPr>
            <a:lvl5pPr marL="3657509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4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2340428"/>
            <a:ext cx="7623176" cy="6848816"/>
          </a:xfrm>
        </p:spPr>
        <p:txBody>
          <a:bodyPr>
            <a:normAutofit/>
          </a:bodyPr>
          <a:lstStyle>
            <a:lvl1pPr>
              <a:defRPr sz="30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4" y="1828800"/>
            <a:ext cx="7626348" cy="461664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3000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378" indent="0">
              <a:buNone/>
              <a:defRPr sz="4001" b="1"/>
            </a:lvl2pPr>
            <a:lvl3pPr marL="1828755" indent="0">
              <a:buNone/>
              <a:defRPr sz="3600" b="1"/>
            </a:lvl3pPr>
            <a:lvl4pPr marL="2743131" indent="0">
              <a:buNone/>
              <a:defRPr sz="3200" b="1"/>
            </a:lvl4pPr>
            <a:lvl5pPr marL="3657509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4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4" y="2340428"/>
            <a:ext cx="7626348" cy="6848816"/>
          </a:xfrm>
        </p:spPr>
        <p:txBody>
          <a:bodyPr>
            <a:normAutofit/>
          </a:bodyPr>
          <a:lstStyle>
            <a:lvl1pPr>
              <a:defRPr sz="30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860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193426"/>
            <a:ext cx="7623176" cy="461664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3000" b="1"/>
            </a:lvl1pPr>
            <a:lvl2pPr marL="914378" indent="0">
              <a:buNone/>
              <a:defRPr sz="4001" b="1"/>
            </a:lvl2pPr>
            <a:lvl3pPr marL="1828755" indent="0">
              <a:buNone/>
              <a:defRPr sz="3600" b="1"/>
            </a:lvl3pPr>
            <a:lvl4pPr marL="2743131" indent="0">
              <a:buNone/>
              <a:defRPr sz="3200" b="1"/>
            </a:lvl4pPr>
            <a:lvl5pPr marL="3657509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4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2705056"/>
            <a:ext cx="7623176" cy="6553247"/>
          </a:xfrm>
        </p:spPr>
        <p:txBody>
          <a:bodyPr>
            <a:normAutofit/>
          </a:bodyPr>
          <a:lstStyle>
            <a:lvl1pPr>
              <a:defRPr sz="30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4" y="2193426"/>
            <a:ext cx="7626348" cy="461664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3000" b="1"/>
            </a:lvl1pPr>
            <a:lvl2pPr marL="914378" indent="0">
              <a:buNone/>
              <a:defRPr sz="4001" b="1"/>
            </a:lvl2pPr>
            <a:lvl3pPr marL="1828755" indent="0">
              <a:buNone/>
              <a:defRPr sz="3600" b="1"/>
            </a:lvl3pPr>
            <a:lvl4pPr marL="2743131" indent="0">
              <a:buNone/>
              <a:defRPr sz="3200" b="1"/>
            </a:lvl4pPr>
            <a:lvl5pPr marL="3657509" indent="0">
              <a:buNone/>
              <a:defRPr sz="3200" b="1"/>
            </a:lvl5pPr>
            <a:lvl6pPr marL="4571886" indent="0">
              <a:buNone/>
              <a:defRPr sz="3200" b="1"/>
            </a:lvl6pPr>
            <a:lvl7pPr marL="5486264" indent="0">
              <a:buNone/>
              <a:defRPr sz="3200" b="1"/>
            </a:lvl7pPr>
            <a:lvl8pPr marL="6400640" indent="0">
              <a:buNone/>
              <a:defRPr sz="3200" b="1"/>
            </a:lvl8pPr>
            <a:lvl9pPr marL="7315017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4" y="2705056"/>
            <a:ext cx="7626348" cy="6553247"/>
          </a:xfrm>
        </p:spPr>
        <p:txBody>
          <a:bodyPr>
            <a:normAutofit/>
          </a:bodyPr>
          <a:lstStyle>
            <a:lvl1pPr>
              <a:defRPr sz="30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1400175"/>
            <a:ext cx="15544800" cy="6096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27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7885821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33283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1400175"/>
            <a:ext cx="15544800" cy="6096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27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257196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1604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94860" cy="5157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73524" y="0"/>
            <a:ext cx="4594860" cy="5157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147048" y="0"/>
            <a:ext cx="4594860" cy="5157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3720572" y="0"/>
            <a:ext cx="4594860" cy="5157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5129784"/>
            <a:ext cx="4594860" cy="5157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573524" y="5129784"/>
            <a:ext cx="4594860" cy="5157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9147048" y="5129784"/>
            <a:ext cx="4594860" cy="5157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3720572" y="5129784"/>
            <a:ext cx="4594860" cy="5157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4232567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662172" cy="34427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656457" y="0"/>
            <a:ext cx="3662172" cy="34427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312914" y="0"/>
            <a:ext cx="3662172" cy="34427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0969371" y="0"/>
            <a:ext cx="3662172" cy="34427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4625828" y="0"/>
            <a:ext cx="3662172" cy="34427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22142"/>
            <a:ext cx="3662172" cy="34427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656457" y="3422142"/>
            <a:ext cx="3662172" cy="34427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7312914" y="3422142"/>
            <a:ext cx="3662172" cy="34427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10969371" y="3422142"/>
            <a:ext cx="3662172" cy="34427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14625828" y="3422142"/>
            <a:ext cx="3662172" cy="34427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6844284"/>
            <a:ext cx="3662172" cy="34427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3670173" y="6844284"/>
            <a:ext cx="3662172" cy="34427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7326630" y="6844284"/>
            <a:ext cx="3662172" cy="34427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0983087" y="6844284"/>
            <a:ext cx="3662172" cy="34427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14625828" y="6844284"/>
            <a:ext cx="3662172" cy="34427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814619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3124" y="0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86247" y="0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29371" y="0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5215616" y="0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2172494" y="0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2564892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043124" y="2564892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6086247" y="2564892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9129371" y="2564892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5215616" y="2564892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12172494" y="2564892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5129784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3043124" y="5129784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6086247" y="5129784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9129371" y="5129784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5215616" y="5129784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12172494" y="5129784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7694676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3043124" y="7694676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6086247" y="7694676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9129371" y="7694676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5215616" y="7694676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12172494" y="7694676"/>
            <a:ext cx="3072384" cy="259232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758437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71600" y="2095500"/>
            <a:ext cx="3657600" cy="5111157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1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334000" y="2095500"/>
            <a:ext cx="3657600" cy="5111157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1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296400" y="2095500"/>
            <a:ext cx="3657600" cy="5111157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1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3258800" y="2095500"/>
            <a:ext cx="3657600" cy="5111157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1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371600" y="7470848"/>
            <a:ext cx="3657600" cy="1438277"/>
          </a:xfrm>
        </p:spPr>
        <p:txBody>
          <a:bodyPr>
            <a:noAutofit/>
          </a:bodyPr>
          <a:lstStyle>
            <a:lvl1pPr marL="0" indent="0">
              <a:buNone/>
              <a:defRPr sz="2100"/>
            </a:lvl1pPr>
            <a:lvl2pPr marL="228594" indent="-228594">
              <a:buFont typeface="Arial" panose="020B0604020202020204" pitchFamily="34" charset="0"/>
              <a:buChar char="•"/>
              <a:defRPr sz="2100"/>
            </a:lvl2pPr>
            <a:lvl3pPr marL="457188" indent="-228594">
              <a:defRPr sz="2100"/>
            </a:lvl3pPr>
            <a:lvl4pPr marL="800081" indent="-342891">
              <a:defRPr sz="2100"/>
            </a:lvl4pPr>
            <a:lvl5pPr marL="1142972" indent="-342891"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5334000" y="7470848"/>
            <a:ext cx="3657600" cy="1438277"/>
          </a:xfrm>
        </p:spPr>
        <p:txBody>
          <a:bodyPr>
            <a:noAutofit/>
          </a:bodyPr>
          <a:lstStyle>
            <a:lvl1pPr marL="0" indent="0">
              <a:buNone/>
              <a:defRPr sz="2100"/>
            </a:lvl1pPr>
            <a:lvl2pPr marL="228594" indent="-228594">
              <a:buClr>
                <a:schemeClr val="accent3"/>
              </a:buClr>
              <a:buFont typeface="Arial" panose="020B0604020202020204" pitchFamily="34" charset="0"/>
              <a:buChar char="•"/>
              <a:defRPr sz="2100"/>
            </a:lvl2pPr>
            <a:lvl3pPr marL="457188" indent="-228594">
              <a:buClr>
                <a:schemeClr val="accent3"/>
              </a:buClr>
              <a:defRPr sz="2100"/>
            </a:lvl3pPr>
            <a:lvl4pPr marL="800081" indent="-342891">
              <a:buClr>
                <a:schemeClr val="accent3"/>
              </a:buClr>
              <a:defRPr sz="2100"/>
            </a:lvl4pPr>
            <a:lvl5pPr marL="1142972" indent="-342891">
              <a:buClr>
                <a:schemeClr val="accent3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296400" y="7470848"/>
            <a:ext cx="3657600" cy="1438277"/>
          </a:xfrm>
        </p:spPr>
        <p:txBody>
          <a:bodyPr>
            <a:noAutofit/>
          </a:bodyPr>
          <a:lstStyle>
            <a:lvl1pPr marL="0" indent="0">
              <a:buNone/>
              <a:defRPr sz="2100"/>
            </a:lvl1pPr>
            <a:lvl2pPr marL="228594" indent="-228594">
              <a:buClr>
                <a:schemeClr val="accent2"/>
              </a:buClr>
              <a:buFont typeface="Arial" panose="020B0604020202020204" pitchFamily="34" charset="0"/>
              <a:buChar char="•"/>
              <a:defRPr sz="2100"/>
            </a:lvl2pPr>
            <a:lvl3pPr marL="457188" indent="-228594">
              <a:buClr>
                <a:schemeClr val="accent2"/>
              </a:buClr>
              <a:defRPr sz="2100"/>
            </a:lvl3pPr>
            <a:lvl4pPr marL="800081" indent="-342891">
              <a:buClr>
                <a:schemeClr val="accent2"/>
              </a:buClr>
              <a:defRPr sz="2100"/>
            </a:lvl4pPr>
            <a:lvl5pPr marL="1142972" indent="-342891">
              <a:buClr>
                <a:schemeClr val="accent2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3258800" y="7470848"/>
            <a:ext cx="3657600" cy="1438277"/>
          </a:xfrm>
        </p:spPr>
        <p:txBody>
          <a:bodyPr>
            <a:noAutofit/>
          </a:bodyPr>
          <a:lstStyle>
            <a:lvl1pPr marL="0" indent="0">
              <a:buNone/>
              <a:defRPr sz="2100"/>
            </a:lvl1pPr>
            <a:lvl2pPr marL="228594" indent="-228594">
              <a:buClr>
                <a:schemeClr val="bg2"/>
              </a:buClr>
              <a:buFont typeface="Arial" panose="020B0604020202020204" pitchFamily="34" charset="0"/>
              <a:buChar char="•"/>
              <a:defRPr sz="2100"/>
            </a:lvl2pPr>
            <a:lvl3pPr marL="457188" indent="-228594">
              <a:buClr>
                <a:schemeClr val="bg2"/>
              </a:buClr>
              <a:defRPr sz="2100"/>
            </a:lvl3pPr>
            <a:lvl4pPr marL="800081" indent="-342891">
              <a:buClr>
                <a:schemeClr val="bg2"/>
              </a:buClr>
              <a:defRPr sz="2100"/>
            </a:lvl4pPr>
            <a:lvl5pPr marL="1142972" indent="-342891">
              <a:buClr>
                <a:schemeClr val="bg2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1761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UTM Avo" panose="02040603050506020204" pitchFamily="18" charset="0"/>
              </a:defRPr>
            </a:lvl1pPr>
          </a:lstStyle>
          <a:p>
            <a:fld id="{10B45466-0827-46DB-A797-4841E32BDAF6}" type="datetime1">
              <a:rPr lang="en-US" smtClean="0"/>
              <a:pPr/>
              <a:t>2/22/23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5949" y="9636372"/>
            <a:ext cx="735874" cy="547688"/>
          </a:xfrm>
        </p:spPr>
        <p:txBody>
          <a:bodyPr/>
          <a:lstStyle>
            <a:lvl1pPr algn="ctr">
              <a:defRPr>
                <a:latin typeface="UTM Avo" panose="02040603050506020204" pitchFamily="18" charset="0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5230" y="9637834"/>
            <a:ext cx="7777539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  <a:latin typeface="UTM Avo" panose="02040603050506020204" pitchFamily="18" charset="0"/>
              </a:defRPr>
            </a:lvl1pPr>
          </a:lstStyle>
          <a:p>
            <a:r>
              <a:rPr lang="en-US"/>
              <a:t>Hệ sinh thái Cloud</a:t>
            </a:r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361" y="1543100"/>
            <a:ext cx="16491263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UTM Avo" panose="02040603050506020204" pitchFamily="18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5509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71600" y="2095500"/>
            <a:ext cx="3657600" cy="5111157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1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334000" y="2095500"/>
            <a:ext cx="3657600" cy="5111157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1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296400" y="2095500"/>
            <a:ext cx="3657600" cy="5111157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1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3258800" y="2095500"/>
            <a:ext cx="3657600" cy="5111157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1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371600" y="7470848"/>
            <a:ext cx="3657600" cy="1438277"/>
          </a:xfrm>
        </p:spPr>
        <p:txBody>
          <a:bodyPr>
            <a:noAutofit/>
          </a:bodyPr>
          <a:lstStyle>
            <a:lvl1pPr marL="0" indent="0">
              <a:buNone/>
              <a:defRPr sz="2100"/>
            </a:lvl1pPr>
            <a:lvl2pPr marL="228594" indent="-228594">
              <a:buFont typeface="Arial" panose="020B0604020202020204" pitchFamily="34" charset="0"/>
              <a:buChar char="•"/>
              <a:defRPr sz="2100"/>
            </a:lvl2pPr>
            <a:lvl3pPr marL="457188" indent="-228594">
              <a:defRPr sz="2100"/>
            </a:lvl3pPr>
            <a:lvl4pPr marL="800081" indent="-342891">
              <a:defRPr sz="2100"/>
            </a:lvl4pPr>
            <a:lvl5pPr marL="1142972" indent="-342891"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5334000" y="7470848"/>
            <a:ext cx="3657600" cy="1438277"/>
          </a:xfrm>
        </p:spPr>
        <p:txBody>
          <a:bodyPr>
            <a:noAutofit/>
          </a:bodyPr>
          <a:lstStyle>
            <a:lvl1pPr marL="0" indent="0">
              <a:buNone/>
              <a:defRPr sz="2100"/>
            </a:lvl1pPr>
            <a:lvl2pPr marL="228594" indent="-228594">
              <a:buClr>
                <a:schemeClr val="accent3"/>
              </a:buClr>
              <a:buFont typeface="Arial" panose="020B0604020202020204" pitchFamily="34" charset="0"/>
              <a:buChar char="•"/>
              <a:defRPr sz="2100"/>
            </a:lvl2pPr>
            <a:lvl3pPr marL="457188" indent="-228594">
              <a:buClr>
                <a:schemeClr val="accent3"/>
              </a:buClr>
              <a:defRPr sz="2100"/>
            </a:lvl3pPr>
            <a:lvl4pPr marL="800081" indent="-342891">
              <a:buClr>
                <a:schemeClr val="accent3"/>
              </a:buClr>
              <a:defRPr sz="2100"/>
            </a:lvl4pPr>
            <a:lvl5pPr marL="1142972" indent="-342891">
              <a:buClr>
                <a:schemeClr val="accent3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296400" y="7470848"/>
            <a:ext cx="3657600" cy="1438277"/>
          </a:xfrm>
        </p:spPr>
        <p:txBody>
          <a:bodyPr>
            <a:noAutofit/>
          </a:bodyPr>
          <a:lstStyle>
            <a:lvl1pPr marL="0" indent="0">
              <a:buNone/>
              <a:defRPr sz="2100"/>
            </a:lvl1pPr>
            <a:lvl2pPr marL="228594" indent="-228594">
              <a:buClr>
                <a:schemeClr val="accent2"/>
              </a:buClr>
              <a:buFont typeface="Arial" panose="020B0604020202020204" pitchFamily="34" charset="0"/>
              <a:buChar char="•"/>
              <a:defRPr sz="2100"/>
            </a:lvl2pPr>
            <a:lvl3pPr marL="457188" indent="-228594">
              <a:buClr>
                <a:schemeClr val="accent2"/>
              </a:buClr>
              <a:defRPr sz="2100"/>
            </a:lvl3pPr>
            <a:lvl4pPr marL="800081" indent="-342891">
              <a:buClr>
                <a:schemeClr val="accent2"/>
              </a:buClr>
              <a:defRPr sz="2100"/>
            </a:lvl4pPr>
            <a:lvl5pPr marL="1142972" indent="-342891">
              <a:buClr>
                <a:schemeClr val="accent2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3258800" y="7470848"/>
            <a:ext cx="3657600" cy="1438277"/>
          </a:xfrm>
        </p:spPr>
        <p:txBody>
          <a:bodyPr>
            <a:noAutofit/>
          </a:bodyPr>
          <a:lstStyle>
            <a:lvl1pPr marL="0" indent="0">
              <a:buNone/>
              <a:defRPr sz="2100"/>
            </a:lvl1pPr>
            <a:lvl2pPr marL="228594" indent="-228594">
              <a:buClr>
                <a:schemeClr val="bg2"/>
              </a:buClr>
              <a:buFont typeface="Arial" panose="020B0604020202020204" pitchFamily="34" charset="0"/>
              <a:buChar char="•"/>
              <a:defRPr sz="2100"/>
            </a:lvl2pPr>
            <a:lvl3pPr marL="457188" indent="-228594">
              <a:buClr>
                <a:schemeClr val="bg2"/>
              </a:buClr>
              <a:defRPr sz="2100"/>
            </a:lvl3pPr>
            <a:lvl4pPr marL="800081" indent="-342891">
              <a:buClr>
                <a:schemeClr val="bg2"/>
              </a:buClr>
              <a:defRPr sz="2100"/>
            </a:lvl4pPr>
            <a:lvl5pPr marL="1142972" indent="-342891">
              <a:buClr>
                <a:schemeClr val="bg2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371600" y="1400175"/>
            <a:ext cx="15544800" cy="6096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27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48134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71600" y="2095499"/>
            <a:ext cx="4992624" cy="511115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1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647688" y="2095499"/>
            <a:ext cx="4992624" cy="511115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1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1923776" y="2095499"/>
            <a:ext cx="4992624" cy="511115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1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371600" y="7470848"/>
            <a:ext cx="4992624" cy="1438277"/>
          </a:xfrm>
        </p:spPr>
        <p:txBody>
          <a:bodyPr>
            <a:noAutofit/>
          </a:bodyPr>
          <a:lstStyle>
            <a:lvl1pPr marL="0" indent="0">
              <a:buNone/>
              <a:defRPr sz="2100"/>
            </a:lvl1pPr>
            <a:lvl2pPr marL="228594" indent="-228594">
              <a:buFont typeface="Arial" panose="020B0604020202020204" pitchFamily="34" charset="0"/>
              <a:buChar char="•"/>
              <a:defRPr sz="2100"/>
            </a:lvl2pPr>
            <a:lvl3pPr marL="457188" indent="-228594">
              <a:defRPr sz="2100"/>
            </a:lvl3pPr>
            <a:lvl4pPr marL="800081" indent="-342891">
              <a:defRPr sz="2100"/>
            </a:lvl4pPr>
            <a:lvl5pPr marL="1142972" indent="-342891"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647688" y="7470848"/>
            <a:ext cx="4992624" cy="1438277"/>
          </a:xfrm>
        </p:spPr>
        <p:txBody>
          <a:bodyPr>
            <a:noAutofit/>
          </a:bodyPr>
          <a:lstStyle>
            <a:lvl1pPr marL="0" indent="0">
              <a:buNone/>
              <a:defRPr sz="2100"/>
            </a:lvl1pPr>
            <a:lvl2pPr marL="228594" indent="-228594">
              <a:buClr>
                <a:schemeClr val="accent4"/>
              </a:buClr>
              <a:buFont typeface="Arial" panose="020B0604020202020204" pitchFamily="34" charset="0"/>
              <a:buChar char="•"/>
              <a:defRPr sz="2100"/>
            </a:lvl2pPr>
            <a:lvl3pPr marL="457188" indent="-228594">
              <a:buClr>
                <a:schemeClr val="accent4"/>
              </a:buClr>
              <a:defRPr sz="2100"/>
            </a:lvl3pPr>
            <a:lvl4pPr marL="800081" indent="-342891">
              <a:buClr>
                <a:schemeClr val="accent4"/>
              </a:buClr>
              <a:defRPr sz="2100"/>
            </a:lvl4pPr>
            <a:lvl5pPr marL="1142972" indent="-342891">
              <a:buClr>
                <a:schemeClr val="accent4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11923776" y="7470848"/>
            <a:ext cx="4992624" cy="1438277"/>
          </a:xfrm>
        </p:spPr>
        <p:txBody>
          <a:bodyPr>
            <a:noAutofit/>
          </a:bodyPr>
          <a:lstStyle>
            <a:lvl1pPr marL="0" indent="0">
              <a:buNone/>
              <a:defRPr sz="2100"/>
            </a:lvl1pPr>
            <a:lvl2pPr marL="228594" indent="-228594">
              <a:buClr>
                <a:schemeClr val="accent2"/>
              </a:buClr>
              <a:buFont typeface="Arial" panose="020B0604020202020204" pitchFamily="34" charset="0"/>
              <a:buChar char="•"/>
              <a:defRPr sz="2100"/>
            </a:lvl2pPr>
            <a:lvl3pPr marL="457188" indent="-228594">
              <a:buClr>
                <a:schemeClr val="accent2"/>
              </a:buClr>
              <a:defRPr sz="2100"/>
            </a:lvl3pPr>
            <a:lvl4pPr marL="800081" indent="-342891">
              <a:buClr>
                <a:schemeClr val="accent2"/>
              </a:buClr>
              <a:defRPr sz="2100"/>
            </a:lvl4pPr>
            <a:lvl5pPr marL="1142972" indent="-342891">
              <a:buClr>
                <a:schemeClr val="accent2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9045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71600" y="2095499"/>
            <a:ext cx="4992624" cy="511115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1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647688" y="2095499"/>
            <a:ext cx="4992624" cy="511115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1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1923776" y="2095499"/>
            <a:ext cx="4992624" cy="511115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1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371600" y="7470848"/>
            <a:ext cx="4992624" cy="1438277"/>
          </a:xfrm>
        </p:spPr>
        <p:txBody>
          <a:bodyPr>
            <a:noAutofit/>
          </a:bodyPr>
          <a:lstStyle>
            <a:lvl1pPr marL="0" indent="0">
              <a:buNone/>
              <a:defRPr sz="2100"/>
            </a:lvl1pPr>
            <a:lvl2pPr marL="228594" indent="-228594">
              <a:buFont typeface="Arial" panose="020B0604020202020204" pitchFamily="34" charset="0"/>
              <a:buChar char="•"/>
              <a:defRPr sz="2100"/>
            </a:lvl2pPr>
            <a:lvl3pPr marL="457188" indent="-228594">
              <a:defRPr sz="2100"/>
            </a:lvl3pPr>
            <a:lvl4pPr marL="800081" indent="-342891">
              <a:defRPr sz="2100"/>
            </a:lvl4pPr>
            <a:lvl5pPr marL="1142972" indent="-342891"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647688" y="7470848"/>
            <a:ext cx="4992624" cy="1438277"/>
          </a:xfrm>
        </p:spPr>
        <p:txBody>
          <a:bodyPr>
            <a:noAutofit/>
          </a:bodyPr>
          <a:lstStyle>
            <a:lvl1pPr marL="0" indent="0">
              <a:buNone/>
              <a:defRPr sz="2100"/>
            </a:lvl1pPr>
            <a:lvl2pPr marL="228594" indent="-228594">
              <a:buClr>
                <a:schemeClr val="accent4"/>
              </a:buClr>
              <a:buFont typeface="Arial" panose="020B0604020202020204" pitchFamily="34" charset="0"/>
              <a:buChar char="•"/>
              <a:defRPr sz="2100"/>
            </a:lvl2pPr>
            <a:lvl3pPr marL="457188" indent="-228594">
              <a:buClr>
                <a:schemeClr val="accent4"/>
              </a:buClr>
              <a:defRPr sz="2100"/>
            </a:lvl3pPr>
            <a:lvl4pPr marL="800081" indent="-342891">
              <a:buClr>
                <a:schemeClr val="accent4"/>
              </a:buClr>
              <a:defRPr sz="2100"/>
            </a:lvl4pPr>
            <a:lvl5pPr marL="1142972" indent="-342891">
              <a:buClr>
                <a:schemeClr val="accent4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11923776" y="7470848"/>
            <a:ext cx="4992624" cy="1438277"/>
          </a:xfrm>
        </p:spPr>
        <p:txBody>
          <a:bodyPr>
            <a:noAutofit/>
          </a:bodyPr>
          <a:lstStyle>
            <a:lvl1pPr marL="0" indent="0">
              <a:buNone/>
              <a:defRPr sz="2100"/>
            </a:lvl1pPr>
            <a:lvl2pPr marL="228594" indent="-228594">
              <a:buClr>
                <a:schemeClr val="accent2"/>
              </a:buClr>
              <a:buFont typeface="Arial" panose="020B0604020202020204" pitchFamily="34" charset="0"/>
              <a:buChar char="•"/>
              <a:defRPr sz="2100"/>
            </a:lvl2pPr>
            <a:lvl3pPr marL="457188" indent="-228594">
              <a:buClr>
                <a:schemeClr val="accent2"/>
              </a:buClr>
              <a:defRPr sz="2100"/>
            </a:lvl3pPr>
            <a:lvl4pPr marL="800081" indent="-342891">
              <a:buClr>
                <a:schemeClr val="accent2"/>
              </a:buClr>
              <a:defRPr sz="2100"/>
            </a:lvl4pPr>
            <a:lvl5pPr marL="1142972" indent="-342891">
              <a:buClr>
                <a:schemeClr val="accent2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371600" y="1400175"/>
            <a:ext cx="15544800" cy="6096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27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476722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71601" y="2095499"/>
            <a:ext cx="7628384" cy="511115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1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288017" y="2095499"/>
            <a:ext cx="7628384" cy="511115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1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371601" y="7470848"/>
            <a:ext cx="7628384" cy="1438277"/>
          </a:xfrm>
        </p:spPr>
        <p:txBody>
          <a:bodyPr>
            <a:noAutofit/>
          </a:bodyPr>
          <a:lstStyle>
            <a:lvl1pPr marL="0" indent="0">
              <a:buNone/>
              <a:defRPr sz="2100"/>
            </a:lvl1pPr>
            <a:lvl2pPr marL="228594" indent="-228594">
              <a:buFont typeface="Arial" panose="020B0604020202020204" pitchFamily="34" charset="0"/>
              <a:buChar char="•"/>
              <a:defRPr sz="2100"/>
            </a:lvl2pPr>
            <a:lvl3pPr marL="457188" indent="-228594">
              <a:defRPr sz="2100"/>
            </a:lvl3pPr>
            <a:lvl4pPr marL="800081" indent="-342891">
              <a:defRPr sz="2100"/>
            </a:lvl4pPr>
            <a:lvl5pPr marL="1142972" indent="-342891"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9288017" y="7470848"/>
            <a:ext cx="7628384" cy="1438277"/>
          </a:xfrm>
        </p:spPr>
        <p:txBody>
          <a:bodyPr>
            <a:noAutofit/>
          </a:bodyPr>
          <a:lstStyle>
            <a:lvl1pPr marL="0" indent="0">
              <a:buNone/>
              <a:defRPr sz="2100"/>
            </a:lvl1pPr>
            <a:lvl2pPr marL="228594" indent="-228594">
              <a:buClr>
                <a:schemeClr val="bg2"/>
              </a:buClr>
              <a:buFont typeface="Arial" panose="020B0604020202020204" pitchFamily="34" charset="0"/>
              <a:buChar char="•"/>
              <a:defRPr sz="2100"/>
            </a:lvl2pPr>
            <a:lvl3pPr marL="457188" indent="-228594">
              <a:buClr>
                <a:schemeClr val="bg2"/>
              </a:buClr>
              <a:defRPr sz="2100"/>
            </a:lvl3pPr>
            <a:lvl4pPr marL="800081" indent="-342891">
              <a:buClr>
                <a:schemeClr val="bg2"/>
              </a:buClr>
              <a:defRPr sz="2100"/>
            </a:lvl4pPr>
            <a:lvl5pPr marL="1142972" indent="-342891">
              <a:buClr>
                <a:schemeClr val="bg2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79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71601" y="2095499"/>
            <a:ext cx="7628384" cy="511115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1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288017" y="2095499"/>
            <a:ext cx="7628384" cy="511115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1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371601" y="7470848"/>
            <a:ext cx="7628384" cy="1438277"/>
          </a:xfrm>
        </p:spPr>
        <p:txBody>
          <a:bodyPr>
            <a:noAutofit/>
          </a:bodyPr>
          <a:lstStyle>
            <a:lvl1pPr marL="0" indent="0">
              <a:buNone/>
              <a:defRPr sz="2100"/>
            </a:lvl1pPr>
            <a:lvl2pPr marL="228594" indent="-228594">
              <a:buFont typeface="Arial" panose="020B0604020202020204" pitchFamily="34" charset="0"/>
              <a:buChar char="•"/>
              <a:defRPr sz="2100"/>
            </a:lvl2pPr>
            <a:lvl3pPr marL="457188" indent="-228594">
              <a:defRPr sz="2100"/>
            </a:lvl3pPr>
            <a:lvl4pPr marL="800081" indent="-342891">
              <a:defRPr sz="2100"/>
            </a:lvl4pPr>
            <a:lvl5pPr marL="1142972" indent="-342891"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9288017" y="7470848"/>
            <a:ext cx="7628384" cy="1438277"/>
          </a:xfrm>
        </p:spPr>
        <p:txBody>
          <a:bodyPr>
            <a:noAutofit/>
          </a:bodyPr>
          <a:lstStyle>
            <a:lvl1pPr marL="0" indent="0">
              <a:buNone/>
              <a:defRPr sz="2100"/>
            </a:lvl1pPr>
            <a:lvl2pPr marL="228594" indent="-228594">
              <a:buClr>
                <a:schemeClr val="bg2"/>
              </a:buClr>
              <a:buFont typeface="Arial" panose="020B0604020202020204" pitchFamily="34" charset="0"/>
              <a:buChar char="•"/>
              <a:defRPr sz="2100"/>
            </a:lvl2pPr>
            <a:lvl3pPr marL="457188" indent="-228594">
              <a:buClr>
                <a:schemeClr val="bg2"/>
              </a:buClr>
              <a:defRPr sz="2100"/>
            </a:lvl3pPr>
            <a:lvl4pPr marL="800081" indent="-342891">
              <a:buClr>
                <a:schemeClr val="bg2"/>
              </a:buClr>
              <a:defRPr sz="2100"/>
            </a:lvl4pPr>
            <a:lvl5pPr marL="1142972" indent="-342891">
              <a:buClr>
                <a:schemeClr val="bg2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371600" y="1400175"/>
            <a:ext cx="15544800" cy="6096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27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698178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71600" y="2095501"/>
            <a:ext cx="3657600" cy="221424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334000" y="2095501"/>
            <a:ext cx="3657600" cy="221424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296400" y="2095501"/>
            <a:ext cx="3657600" cy="221424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3258800" y="2095501"/>
            <a:ext cx="3657600" cy="221424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Content Placeholder 13"/>
          <p:cNvSpPr>
            <a:spLocks noGrp="1"/>
          </p:cNvSpPr>
          <p:nvPr>
            <p:ph sz="quarter" idx="18"/>
          </p:nvPr>
        </p:nvSpPr>
        <p:spPr>
          <a:xfrm>
            <a:off x="1371600" y="4582922"/>
            <a:ext cx="3662172" cy="4482498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19"/>
          </p:nvPr>
        </p:nvSpPr>
        <p:spPr>
          <a:xfrm>
            <a:off x="5332476" y="4582922"/>
            <a:ext cx="3662172" cy="4482498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Clr>
                <a:schemeClr val="accent3"/>
              </a:buClr>
              <a:buFont typeface="Arial" panose="020B0604020202020204" pitchFamily="34" charset="0"/>
              <a:buChar char="•"/>
              <a:defRPr sz="2100"/>
            </a:lvl2pPr>
            <a:lvl3pPr marL="514350" indent="-257175">
              <a:buClr>
                <a:schemeClr val="accent3"/>
              </a:buClr>
              <a:defRPr sz="2100"/>
            </a:lvl3pPr>
            <a:lvl4pPr marL="771525" indent="-257175">
              <a:buClr>
                <a:schemeClr val="accent3"/>
              </a:buClr>
              <a:defRPr sz="2100"/>
            </a:lvl4pPr>
            <a:lvl5pPr>
              <a:buClr>
                <a:schemeClr val="accent3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0"/>
          </p:nvPr>
        </p:nvSpPr>
        <p:spPr>
          <a:xfrm>
            <a:off x="9293352" y="4582922"/>
            <a:ext cx="3662172" cy="4482498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Clr>
                <a:schemeClr val="accent2"/>
              </a:buClr>
              <a:buFont typeface="Arial" panose="020B0604020202020204" pitchFamily="34" charset="0"/>
              <a:buChar char="•"/>
              <a:defRPr sz="2100"/>
            </a:lvl2pPr>
            <a:lvl3pPr marL="514350" indent="-257175">
              <a:buClr>
                <a:schemeClr val="accent2"/>
              </a:buClr>
              <a:defRPr sz="2100"/>
            </a:lvl3pPr>
            <a:lvl4pPr marL="771525" indent="-257175">
              <a:buClr>
                <a:schemeClr val="accent2"/>
              </a:buClr>
              <a:defRPr sz="2100"/>
            </a:lvl4pPr>
            <a:lvl5pPr>
              <a:buClr>
                <a:schemeClr val="accent2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13"/>
          <p:cNvSpPr>
            <a:spLocks noGrp="1"/>
          </p:cNvSpPr>
          <p:nvPr>
            <p:ph sz="quarter" idx="21"/>
          </p:nvPr>
        </p:nvSpPr>
        <p:spPr>
          <a:xfrm>
            <a:off x="13254228" y="4582922"/>
            <a:ext cx="3662172" cy="4482498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Clr>
                <a:schemeClr val="accent4"/>
              </a:buClr>
              <a:buFont typeface="Arial" panose="020B0604020202020204" pitchFamily="34" charset="0"/>
              <a:buChar char="•"/>
              <a:defRPr sz="2100"/>
            </a:lvl2pPr>
            <a:lvl3pPr marL="514350" indent="-257175">
              <a:buClr>
                <a:schemeClr val="accent4"/>
              </a:buClr>
              <a:defRPr sz="2100"/>
            </a:lvl3pPr>
            <a:lvl4pPr marL="771525" indent="-257175">
              <a:buClr>
                <a:schemeClr val="accent4"/>
              </a:buClr>
              <a:defRPr sz="2100"/>
            </a:lvl4pPr>
            <a:lvl5pPr>
              <a:buClr>
                <a:schemeClr val="accent4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3698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71600" y="2095501"/>
            <a:ext cx="3657600" cy="221424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334000" y="2095501"/>
            <a:ext cx="3657600" cy="221424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296400" y="2095501"/>
            <a:ext cx="3657600" cy="221424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3258800" y="2095501"/>
            <a:ext cx="3657600" cy="221424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21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1371600" y="4582922"/>
            <a:ext cx="3662172" cy="4482498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5332476" y="4582922"/>
            <a:ext cx="3662172" cy="4482498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Clr>
                <a:schemeClr val="accent3"/>
              </a:buClr>
              <a:buFont typeface="Arial" panose="020B0604020202020204" pitchFamily="34" charset="0"/>
              <a:buChar char="•"/>
              <a:defRPr sz="2100"/>
            </a:lvl2pPr>
            <a:lvl3pPr marL="514350" indent="-257175">
              <a:buClr>
                <a:schemeClr val="accent3"/>
              </a:buClr>
              <a:defRPr sz="2100"/>
            </a:lvl3pPr>
            <a:lvl4pPr marL="771525" indent="-257175">
              <a:buClr>
                <a:schemeClr val="accent3"/>
              </a:buClr>
              <a:defRPr sz="2100"/>
            </a:lvl4pPr>
            <a:lvl5pPr>
              <a:buClr>
                <a:schemeClr val="accent3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9293352" y="4582922"/>
            <a:ext cx="3662172" cy="4482498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Clr>
                <a:schemeClr val="accent2"/>
              </a:buClr>
              <a:buFont typeface="Arial" panose="020B0604020202020204" pitchFamily="34" charset="0"/>
              <a:buChar char="•"/>
              <a:defRPr sz="2100"/>
            </a:lvl2pPr>
            <a:lvl3pPr marL="514350" indent="-257175">
              <a:buClr>
                <a:schemeClr val="accent2"/>
              </a:buClr>
              <a:defRPr sz="2100"/>
            </a:lvl3pPr>
            <a:lvl4pPr marL="771525" indent="-257175">
              <a:buClr>
                <a:schemeClr val="accent2"/>
              </a:buClr>
              <a:defRPr sz="2100"/>
            </a:lvl4pPr>
            <a:lvl5pPr>
              <a:buClr>
                <a:schemeClr val="accent2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13254228" y="4582922"/>
            <a:ext cx="3662172" cy="4482498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Clr>
                <a:schemeClr val="accent4"/>
              </a:buClr>
              <a:buFont typeface="Arial" panose="020B0604020202020204" pitchFamily="34" charset="0"/>
              <a:buChar char="•"/>
              <a:defRPr sz="2100"/>
            </a:lvl2pPr>
            <a:lvl3pPr marL="514350" indent="-257175">
              <a:buClr>
                <a:schemeClr val="accent4"/>
              </a:buClr>
              <a:defRPr sz="2100"/>
            </a:lvl3pPr>
            <a:lvl4pPr marL="771525" indent="-257175">
              <a:buClr>
                <a:schemeClr val="accent4"/>
              </a:buClr>
              <a:defRPr sz="2100"/>
            </a:lvl4pPr>
            <a:lvl5pPr>
              <a:buClr>
                <a:schemeClr val="accent4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1371600" y="1400175"/>
            <a:ext cx="15544800" cy="6096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27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996710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71600" y="2095500"/>
            <a:ext cx="4992624" cy="2208276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1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647688" y="2095500"/>
            <a:ext cx="4992624" cy="2208276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1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1923776" y="2095500"/>
            <a:ext cx="4992624" cy="2208276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1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1371600" y="4582922"/>
            <a:ext cx="4992624" cy="4482498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647688" y="4582922"/>
            <a:ext cx="4992624" cy="4482498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Clr>
                <a:schemeClr val="accent4"/>
              </a:buClr>
              <a:buFont typeface="Arial" panose="020B0604020202020204" pitchFamily="34" charset="0"/>
              <a:buChar char="•"/>
              <a:defRPr sz="2100"/>
            </a:lvl2pPr>
            <a:lvl3pPr marL="514350" indent="-257175">
              <a:buClr>
                <a:schemeClr val="accent4"/>
              </a:buClr>
              <a:defRPr sz="2100"/>
            </a:lvl3pPr>
            <a:lvl4pPr marL="771525" indent="-257175">
              <a:buClr>
                <a:schemeClr val="accent4"/>
              </a:buClr>
              <a:defRPr sz="2100"/>
            </a:lvl4pPr>
            <a:lvl5pPr>
              <a:buClr>
                <a:schemeClr val="accent4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11923776" y="4582922"/>
            <a:ext cx="4992624" cy="4482498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Clr>
                <a:schemeClr val="accent2"/>
              </a:buClr>
              <a:buFont typeface="Arial" panose="020B0604020202020204" pitchFamily="34" charset="0"/>
              <a:buChar char="•"/>
              <a:defRPr sz="2100"/>
            </a:lvl2pPr>
            <a:lvl3pPr marL="514350" indent="-257175">
              <a:buClr>
                <a:schemeClr val="accent2"/>
              </a:buClr>
              <a:defRPr sz="2100"/>
            </a:lvl3pPr>
            <a:lvl4pPr marL="771525" indent="-257175">
              <a:buClr>
                <a:schemeClr val="accent2"/>
              </a:buClr>
              <a:defRPr sz="2100"/>
            </a:lvl4pPr>
            <a:lvl5pPr>
              <a:buClr>
                <a:schemeClr val="accent2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2409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71600" y="2095500"/>
            <a:ext cx="4992624" cy="2208276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1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647688" y="2095500"/>
            <a:ext cx="4992624" cy="2208276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1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1923776" y="2095500"/>
            <a:ext cx="4992624" cy="2208276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1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1371600" y="4582922"/>
            <a:ext cx="4992624" cy="4482498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647688" y="4582922"/>
            <a:ext cx="4992624" cy="4482498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Clr>
                <a:schemeClr val="accent4"/>
              </a:buClr>
              <a:buFont typeface="Arial" panose="020B0604020202020204" pitchFamily="34" charset="0"/>
              <a:buChar char="•"/>
              <a:defRPr sz="2100"/>
            </a:lvl2pPr>
            <a:lvl3pPr marL="514350" indent="-257175">
              <a:buClr>
                <a:schemeClr val="accent4"/>
              </a:buClr>
              <a:defRPr sz="2100"/>
            </a:lvl3pPr>
            <a:lvl4pPr marL="771525" indent="-257175">
              <a:buClr>
                <a:schemeClr val="accent4"/>
              </a:buClr>
              <a:defRPr sz="2100"/>
            </a:lvl4pPr>
            <a:lvl5pPr>
              <a:buClr>
                <a:schemeClr val="accent4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11923776" y="4582922"/>
            <a:ext cx="4992624" cy="4482498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Clr>
                <a:schemeClr val="accent2"/>
              </a:buClr>
              <a:buFont typeface="Arial" panose="020B0604020202020204" pitchFamily="34" charset="0"/>
              <a:buChar char="•"/>
              <a:defRPr sz="2100"/>
            </a:lvl2pPr>
            <a:lvl3pPr marL="514350" indent="-257175">
              <a:buClr>
                <a:schemeClr val="accent2"/>
              </a:buClr>
              <a:defRPr sz="2100"/>
            </a:lvl3pPr>
            <a:lvl4pPr marL="771525" indent="-257175">
              <a:buClr>
                <a:schemeClr val="accent2"/>
              </a:buClr>
              <a:defRPr sz="2100"/>
            </a:lvl4pPr>
            <a:lvl5pPr>
              <a:buClr>
                <a:schemeClr val="accent2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1371600" y="1400175"/>
            <a:ext cx="15544800" cy="6096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27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8024810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71601" y="2095500"/>
            <a:ext cx="7628384" cy="2208276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1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288017" y="2095500"/>
            <a:ext cx="7628384" cy="2208276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1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1371600" y="4582922"/>
            <a:ext cx="7626096" cy="4482498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9290304" y="4582922"/>
            <a:ext cx="7626096" cy="4482498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Clr>
                <a:schemeClr val="bg2"/>
              </a:buClr>
              <a:buFont typeface="Arial" panose="020B0604020202020204" pitchFamily="34" charset="0"/>
              <a:buChar char="•"/>
              <a:defRPr sz="2100"/>
            </a:lvl2pPr>
            <a:lvl3pPr marL="514350" indent="-257175">
              <a:buClr>
                <a:schemeClr val="bg2"/>
              </a:buClr>
              <a:defRPr sz="2100"/>
            </a:lvl3pPr>
            <a:lvl4pPr marL="771525" indent="-257175">
              <a:buClr>
                <a:schemeClr val="bg2"/>
              </a:buClr>
              <a:defRPr sz="2100"/>
            </a:lvl4pPr>
            <a:lvl5pPr>
              <a:buClr>
                <a:schemeClr val="bg2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331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5B0675-6738-4F61-B68F-FB8682E8DE3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図 13">
            <a:extLst>
              <a:ext uri="{FF2B5EF4-FFF2-40B4-BE49-F238E27FC236}">
                <a16:creationId xmlns:a16="http://schemas.microsoft.com/office/drawing/2014/main" id="{FAEEAF5E-07F1-427C-A2D3-B5A1FB8337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85800" y="9000898"/>
            <a:ext cx="18118706" cy="182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31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71601" y="2095500"/>
            <a:ext cx="7628384" cy="2208276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1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288017" y="2095500"/>
            <a:ext cx="7628384" cy="2208276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21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1371600" y="4582922"/>
            <a:ext cx="7626096" cy="4482498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9290304" y="4582922"/>
            <a:ext cx="7626096" cy="4482498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Clr>
                <a:schemeClr val="bg2"/>
              </a:buClr>
              <a:buFont typeface="Arial" panose="020B0604020202020204" pitchFamily="34" charset="0"/>
              <a:buChar char="•"/>
              <a:defRPr sz="2100"/>
            </a:lvl2pPr>
            <a:lvl3pPr marL="514350" indent="-257175">
              <a:buClr>
                <a:schemeClr val="bg2"/>
              </a:buClr>
              <a:defRPr sz="2100"/>
            </a:lvl3pPr>
            <a:lvl4pPr marL="771525" indent="-257175">
              <a:buClr>
                <a:schemeClr val="bg2"/>
              </a:buClr>
              <a:defRPr sz="2100"/>
            </a:lvl4pPr>
            <a:lvl5pPr>
              <a:buClr>
                <a:schemeClr val="bg2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1371600" y="1400175"/>
            <a:ext cx="15544800" cy="6096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27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370804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70076" y="2095501"/>
            <a:ext cx="3657600" cy="221424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332476" y="2095501"/>
            <a:ext cx="3657600" cy="221424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294876" y="2095501"/>
            <a:ext cx="3657600" cy="221424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3257276" y="2095501"/>
            <a:ext cx="3657600" cy="221424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1370076" y="7075511"/>
            <a:ext cx="3662172" cy="1989908"/>
          </a:xfrm>
        </p:spPr>
        <p:txBody>
          <a:bodyPr/>
          <a:lstStyle>
            <a:lvl1pPr marL="0" indent="0">
              <a:buNone/>
              <a:defRPr sz="210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5330952" y="7075511"/>
            <a:ext cx="3662172" cy="1989908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9291828" y="7075511"/>
            <a:ext cx="3662172" cy="1989908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13252704" y="7075511"/>
            <a:ext cx="3662172" cy="1989908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1370076" y="4585507"/>
            <a:ext cx="3657600" cy="221424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332476" y="4585507"/>
            <a:ext cx="3657600" cy="221424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294876" y="4585507"/>
            <a:ext cx="3657600" cy="221424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3257276" y="4585507"/>
            <a:ext cx="3657600" cy="221424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6187102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70076" y="2095501"/>
            <a:ext cx="3657600" cy="221424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332476" y="2095501"/>
            <a:ext cx="3657600" cy="221424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294876" y="2095501"/>
            <a:ext cx="3657600" cy="221424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3257276" y="2095501"/>
            <a:ext cx="3657600" cy="221424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1370076" y="7075511"/>
            <a:ext cx="3662172" cy="1989908"/>
          </a:xfrm>
        </p:spPr>
        <p:txBody>
          <a:bodyPr/>
          <a:lstStyle>
            <a:lvl1pPr marL="0" indent="0">
              <a:buNone/>
              <a:defRPr sz="210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5330952" y="7075511"/>
            <a:ext cx="3662172" cy="1989908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9291828" y="7075511"/>
            <a:ext cx="3662172" cy="1989908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13252704" y="7075511"/>
            <a:ext cx="3662172" cy="1989908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1370076" y="4585507"/>
            <a:ext cx="3657600" cy="221424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5332476" y="4585507"/>
            <a:ext cx="3657600" cy="221424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294876" y="4585507"/>
            <a:ext cx="3657600" cy="221424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3257276" y="4585507"/>
            <a:ext cx="3657600" cy="221424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1371600" y="1400175"/>
            <a:ext cx="15544800" cy="6096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27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119723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71600" y="2095500"/>
            <a:ext cx="4992624" cy="2208276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647688" y="2095500"/>
            <a:ext cx="4992624" cy="2208276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1923776" y="2095500"/>
            <a:ext cx="4992624" cy="2208276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1371600" y="7081485"/>
            <a:ext cx="4992624" cy="2055372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647688" y="7081485"/>
            <a:ext cx="4992624" cy="2055372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11923776" y="7081485"/>
            <a:ext cx="4992624" cy="2055372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371600" y="4591478"/>
            <a:ext cx="4992624" cy="2208276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647688" y="4591478"/>
            <a:ext cx="4992624" cy="2208276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923776" y="4591478"/>
            <a:ext cx="4992624" cy="2208276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99516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71600" y="2095500"/>
            <a:ext cx="4992624" cy="2208276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647688" y="2095500"/>
            <a:ext cx="4992624" cy="2208276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1923776" y="2095500"/>
            <a:ext cx="4992624" cy="2208276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1371600" y="7081485"/>
            <a:ext cx="4992624" cy="2055372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647688" y="7081485"/>
            <a:ext cx="4992624" cy="2055372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11923776" y="7081485"/>
            <a:ext cx="4992624" cy="2055372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371600" y="4591478"/>
            <a:ext cx="4992624" cy="2208276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647688" y="4591478"/>
            <a:ext cx="4992624" cy="2208276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1923776" y="4591478"/>
            <a:ext cx="4992624" cy="2208276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1371600" y="1400175"/>
            <a:ext cx="15544800" cy="6096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27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5628758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73888" y="2095500"/>
            <a:ext cx="7628384" cy="2208276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290305" y="2095500"/>
            <a:ext cx="7628384" cy="2208276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1371600" y="7056608"/>
            <a:ext cx="7626096" cy="2008811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9290304" y="7056608"/>
            <a:ext cx="7626096" cy="2008811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1373888" y="4591478"/>
            <a:ext cx="7628384" cy="2208276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9290305" y="4591478"/>
            <a:ext cx="7628384" cy="2208276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6126789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73888" y="2095500"/>
            <a:ext cx="7628384" cy="2208276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290305" y="2095500"/>
            <a:ext cx="7628384" cy="2208276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1371600" y="7056608"/>
            <a:ext cx="7626096" cy="2008811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9290304" y="7056608"/>
            <a:ext cx="7626096" cy="2008811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1373888" y="4591478"/>
            <a:ext cx="7628384" cy="2208276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9290305" y="4591478"/>
            <a:ext cx="7628384" cy="2208276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1371600" y="1400175"/>
            <a:ext cx="15544800" cy="6096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27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2421718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71600" y="2095499"/>
            <a:ext cx="3657600" cy="639916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334000" y="2095499"/>
            <a:ext cx="3657600" cy="639916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296400" y="2095499"/>
            <a:ext cx="3657600" cy="639916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3258800" y="2095499"/>
            <a:ext cx="3657600" cy="639916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1371600" y="6998870"/>
            <a:ext cx="3662172" cy="1495794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5332476" y="6998870"/>
            <a:ext cx="3662172" cy="1495794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293352" y="6998870"/>
            <a:ext cx="3662172" cy="1495794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13254228" y="6998870"/>
            <a:ext cx="3662172" cy="1495794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57097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71600" y="2095499"/>
            <a:ext cx="3657600" cy="639916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334000" y="2095499"/>
            <a:ext cx="3657600" cy="639916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296400" y="2095499"/>
            <a:ext cx="3657600" cy="639916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3258800" y="2095499"/>
            <a:ext cx="3657600" cy="639916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1371600" y="6998870"/>
            <a:ext cx="3662172" cy="1495794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5332476" y="6998870"/>
            <a:ext cx="3662172" cy="1495794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293352" y="6998870"/>
            <a:ext cx="3662172" cy="1495794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13254228" y="6998870"/>
            <a:ext cx="3662172" cy="1495794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371600" y="1400175"/>
            <a:ext cx="15544800" cy="6096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27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103439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71600" y="2095499"/>
            <a:ext cx="4992624" cy="639916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647688" y="2095499"/>
            <a:ext cx="4992624" cy="639916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1923776" y="2095499"/>
            <a:ext cx="4992624" cy="639916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371600" y="6998870"/>
            <a:ext cx="4992624" cy="1495794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647688" y="6998870"/>
            <a:ext cx="4992624" cy="1495794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11923776" y="6998870"/>
            <a:ext cx="4992624" cy="1495794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30085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8839200" y="0"/>
            <a:ext cx="9448800" cy="10287000"/>
          </a:xfrm>
          <a:prstGeom prst="rect">
            <a:avLst/>
          </a:prstGeom>
        </p:spPr>
        <p:txBody>
          <a:bodyPr lIns="91428" tIns="45714" rIns="91428" bIns="45714" anchor="ctr"/>
          <a:lstStyle>
            <a:lvl1pPr marL="0" indent="0" algn="ctr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62177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71600" y="2095499"/>
            <a:ext cx="4992624" cy="639916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647688" y="2095499"/>
            <a:ext cx="4992624" cy="639916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1923776" y="2095499"/>
            <a:ext cx="4992624" cy="639916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371600" y="6998870"/>
            <a:ext cx="4992624" cy="1495794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647688" y="6998870"/>
            <a:ext cx="4992624" cy="1495794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11923776" y="6998870"/>
            <a:ext cx="4992624" cy="1495794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371600" y="1400175"/>
            <a:ext cx="15544800" cy="6096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27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791926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71601" y="2095499"/>
            <a:ext cx="7628384" cy="639916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288017" y="2095499"/>
            <a:ext cx="7628384" cy="639916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371600" y="7460536"/>
            <a:ext cx="7626096" cy="1034129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9290304" y="7460536"/>
            <a:ext cx="7626096" cy="1034129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1371600" y="1400175"/>
            <a:ext cx="15544800" cy="6096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27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9077169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71601" y="2095499"/>
            <a:ext cx="7628384" cy="639916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288017" y="2095499"/>
            <a:ext cx="7628384" cy="639916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371600" y="7460536"/>
            <a:ext cx="7626096" cy="1034129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9290304" y="7460536"/>
            <a:ext cx="7626096" cy="1034129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8085643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71600" y="2095500"/>
            <a:ext cx="3657600" cy="3966102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334000" y="2095500"/>
            <a:ext cx="3657600" cy="3966102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296400" y="2095500"/>
            <a:ext cx="3657600" cy="3966102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3258800" y="2095500"/>
            <a:ext cx="3657600" cy="3966102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1371600" y="4565809"/>
            <a:ext cx="3662172" cy="1495794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5332476" y="4565809"/>
            <a:ext cx="3662172" cy="1495794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293352" y="4565809"/>
            <a:ext cx="3662172" cy="1495794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13254228" y="4565809"/>
            <a:ext cx="3662172" cy="1495794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1371600" y="6318458"/>
            <a:ext cx="3662172" cy="2570337"/>
          </a:xfrm>
        </p:spPr>
        <p:txBody>
          <a:bodyPr/>
          <a:lstStyle>
            <a:lvl1pPr marL="0" indent="0">
              <a:buNone/>
              <a:defRPr sz="210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5332476" y="6318458"/>
            <a:ext cx="3662172" cy="2570337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9293352" y="6318458"/>
            <a:ext cx="3662172" cy="2570337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13254228" y="6318458"/>
            <a:ext cx="3662172" cy="2570337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20120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71600" y="2095500"/>
            <a:ext cx="3657600" cy="3966102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334000" y="2095500"/>
            <a:ext cx="3657600" cy="3966102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296400" y="2095500"/>
            <a:ext cx="3657600" cy="3966102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3258800" y="2095500"/>
            <a:ext cx="3657600" cy="3966102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1371600" y="4565809"/>
            <a:ext cx="3662172" cy="1495794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5332476" y="4565809"/>
            <a:ext cx="3662172" cy="1495794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293352" y="4565809"/>
            <a:ext cx="3662172" cy="1495794"/>
          </a:xfrm>
          <a:solidFill>
            <a:schemeClr val="accent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13254228" y="4565809"/>
            <a:ext cx="3662172" cy="1495794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1371600" y="6318458"/>
            <a:ext cx="3662172" cy="2570337"/>
          </a:xfrm>
        </p:spPr>
        <p:txBody>
          <a:bodyPr/>
          <a:lstStyle>
            <a:lvl1pPr marL="0" indent="0">
              <a:buNone/>
              <a:defRPr sz="210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5332476" y="6318458"/>
            <a:ext cx="3662172" cy="2570337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257175" indent="-257175">
              <a:buClr>
                <a:schemeClr val="accent3"/>
              </a:buClr>
              <a:buFont typeface="Arial" panose="020B0604020202020204" pitchFamily="34" charset="0"/>
              <a:buChar char="•"/>
              <a:defRPr sz="2100"/>
            </a:lvl2pPr>
            <a:lvl3pPr marL="514350" indent="-257175">
              <a:buClr>
                <a:schemeClr val="accent3"/>
              </a:buClr>
              <a:defRPr sz="2100"/>
            </a:lvl3pPr>
            <a:lvl4pPr marL="771525" indent="-257175">
              <a:buClr>
                <a:schemeClr val="accent3"/>
              </a:buClr>
              <a:defRPr sz="2100"/>
            </a:lvl4pPr>
            <a:lvl5pPr>
              <a:buClr>
                <a:schemeClr val="accent3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9293352" y="6318458"/>
            <a:ext cx="3662172" cy="2570337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257175" indent="-257175">
              <a:buClr>
                <a:schemeClr val="accent2"/>
              </a:buClr>
              <a:buFont typeface="Arial" panose="020B0604020202020204" pitchFamily="34" charset="0"/>
              <a:buChar char="•"/>
              <a:defRPr sz="2100"/>
            </a:lvl2pPr>
            <a:lvl3pPr marL="514350" indent="-257175">
              <a:buClr>
                <a:schemeClr val="accent2"/>
              </a:buClr>
              <a:defRPr sz="2100"/>
            </a:lvl3pPr>
            <a:lvl4pPr marL="771525" indent="-257175">
              <a:buClr>
                <a:schemeClr val="accent2"/>
              </a:buClr>
              <a:defRPr sz="2100"/>
            </a:lvl4pPr>
            <a:lvl5pPr>
              <a:buClr>
                <a:schemeClr val="accent2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13254228" y="6318458"/>
            <a:ext cx="3662172" cy="2570337"/>
          </a:xfrm>
        </p:spPr>
        <p:txBody>
          <a:bodyPr>
            <a:normAutofit/>
          </a:bodyPr>
          <a:lstStyle>
            <a:lvl1pPr marL="0" indent="0">
              <a:buNone/>
              <a:defRPr sz="2100"/>
            </a:lvl1pPr>
            <a:lvl2pPr marL="257175" indent="-257175">
              <a:buClr>
                <a:schemeClr val="bg2"/>
              </a:buClr>
              <a:buFont typeface="Arial" panose="020B0604020202020204" pitchFamily="34" charset="0"/>
              <a:buChar char="•"/>
              <a:defRPr sz="2100"/>
            </a:lvl2pPr>
            <a:lvl3pPr marL="514350" indent="-257175">
              <a:buClr>
                <a:schemeClr val="bg2"/>
              </a:buClr>
              <a:defRPr sz="2100"/>
            </a:lvl3pPr>
            <a:lvl4pPr marL="771525" indent="-257175">
              <a:buClr>
                <a:schemeClr val="bg2"/>
              </a:buClr>
              <a:defRPr sz="2100"/>
            </a:lvl4pPr>
            <a:lvl5pPr>
              <a:buClr>
                <a:schemeClr val="bg2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1371600" y="1400175"/>
            <a:ext cx="15544800" cy="6096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27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319604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71600" y="2095500"/>
            <a:ext cx="4992624" cy="3966102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647688" y="2095500"/>
            <a:ext cx="4992624" cy="3966102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1923776" y="2095500"/>
            <a:ext cx="4992624" cy="3966102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371600" y="4565809"/>
            <a:ext cx="4992624" cy="1495794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647688" y="4565809"/>
            <a:ext cx="4992624" cy="1495794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11923776" y="4565809"/>
            <a:ext cx="4992624" cy="1495794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1371600" y="6318458"/>
            <a:ext cx="4992624" cy="2626038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6647688" y="6318458"/>
            <a:ext cx="4992624" cy="2626038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Clr>
                <a:schemeClr val="accent4"/>
              </a:buClr>
              <a:buFont typeface="Arial" panose="020B0604020202020204" pitchFamily="34" charset="0"/>
              <a:buChar char="•"/>
              <a:defRPr sz="2100"/>
            </a:lvl2pPr>
            <a:lvl3pPr marL="514350" indent="-257175">
              <a:buClr>
                <a:schemeClr val="accent4"/>
              </a:buClr>
              <a:defRPr sz="2100"/>
            </a:lvl3pPr>
            <a:lvl4pPr marL="771525" indent="-257175">
              <a:buClr>
                <a:schemeClr val="accent4"/>
              </a:buClr>
              <a:defRPr sz="2100"/>
            </a:lvl4pPr>
            <a:lvl5pPr>
              <a:buClr>
                <a:schemeClr val="accent4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11923776" y="6318458"/>
            <a:ext cx="4992624" cy="2626038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Clr>
                <a:schemeClr val="accent3"/>
              </a:buClr>
              <a:buFont typeface="Arial" panose="020B0604020202020204" pitchFamily="34" charset="0"/>
              <a:buChar char="•"/>
              <a:defRPr sz="2100"/>
            </a:lvl2pPr>
            <a:lvl3pPr marL="514350" indent="-257175">
              <a:buClr>
                <a:schemeClr val="accent3"/>
              </a:buClr>
              <a:defRPr sz="2100"/>
            </a:lvl3pPr>
            <a:lvl4pPr marL="771525" indent="-257175">
              <a:buClr>
                <a:schemeClr val="accent3"/>
              </a:buClr>
              <a:defRPr sz="2100"/>
            </a:lvl4pPr>
            <a:lvl5pPr>
              <a:buClr>
                <a:schemeClr val="accent3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1371600" y="1400175"/>
            <a:ext cx="15544800" cy="6096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27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3550968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71600" y="2095500"/>
            <a:ext cx="4992624" cy="3966102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647688" y="2095500"/>
            <a:ext cx="4992624" cy="3966102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1923776" y="2095500"/>
            <a:ext cx="4992624" cy="3966102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371600" y="4565809"/>
            <a:ext cx="4992624" cy="1495794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647688" y="4565809"/>
            <a:ext cx="4992624" cy="1495794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11923776" y="4565809"/>
            <a:ext cx="4992624" cy="1495794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1371600" y="6318458"/>
            <a:ext cx="4992624" cy="2626038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6647688" y="6318458"/>
            <a:ext cx="4992624" cy="2626038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Clr>
                <a:schemeClr val="accent4"/>
              </a:buClr>
              <a:buFont typeface="Arial" panose="020B0604020202020204" pitchFamily="34" charset="0"/>
              <a:buChar char="•"/>
              <a:defRPr sz="2100"/>
            </a:lvl2pPr>
            <a:lvl3pPr marL="514350" indent="-257175">
              <a:buClr>
                <a:schemeClr val="accent4"/>
              </a:buClr>
              <a:defRPr sz="2100"/>
            </a:lvl3pPr>
            <a:lvl4pPr marL="771525" indent="-257175">
              <a:buClr>
                <a:schemeClr val="accent4"/>
              </a:buClr>
              <a:defRPr sz="2100"/>
            </a:lvl4pPr>
            <a:lvl5pPr>
              <a:buClr>
                <a:schemeClr val="accent4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11923776" y="6318458"/>
            <a:ext cx="4992624" cy="2626038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Clr>
                <a:schemeClr val="accent3"/>
              </a:buClr>
              <a:buFont typeface="Arial" panose="020B0604020202020204" pitchFamily="34" charset="0"/>
              <a:buChar char="•"/>
              <a:defRPr sz="2100"/>
            </a:lvl2pPr>
            <a:lvl3pPr marL="514350" indent="-257175">
              <a:buClr>
                <a:schemeClr val="accent3"/>
              </a:buClr>
              <a:defRPr sz="2100"/>
            </a:lvl3pPr>
            <a:lvl4pPr marL="771525" indent="-257175">
              <a:buClr>
                <a:schemeClr val="accent3"/>
              </a:buClr>
              <a:defRPr sz="2100"/>
            </a:lvl4pPr>
            <a:lvl5pPr>
              <a:buClr>
                <a:schemeClr val="accent3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48189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71601" y="2095500"/>
            <a:ext cx="7628384" cy="3966102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288017" y="2095500"/>
            <a:ext cx="7628384" cy="3966102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371600" y="5027474"/>
            <a:ext cx="7626096" cy="1034129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9290304" y="5027474"/>
            <a:ext cx="7626096" cy="1034129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1371600" y="6318458"/>
            <a:ext cx="7626096" cy="2554599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9290304" y="6318458"/>
            <a:ext cx="7626096" cy="2554599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Clr>
                <a:schemeClr val="accent4"/>
              </a:buClr>
              <a:buFont typeface="Arial" panose="020B0604020202020204" pitchFamily="34" charset="0"/>
              <a:buChar char="•"/>
              <a:defRPr sz="2100"/>
            </a:lvl2pPr>
            <a:lvl3pPr marL="514350" indent="-257175">
              <a:buClr>
                <a:schemeClr val="accent4"/>
              </a:buClr>
              <a:defRPr sz="2100"/>
            </a:lvl3pPr>
            <a:lvl4pPr marL="771525" indent="-257175">
              <a:buClr>
                <a:schemeClr val="accent4"/>
              </a:buClr>
              <a:defRPr sz="2100"/>
            </a:lvl4pPr>
            <a:lvl5pPr>
              <a:buClr>
                <a:schemeClr val="accent4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70677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71601" y="2095500"/>
            <a:ext cx="7628384" cy="3966102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288017" y="2095500"/>
            <a:ext cx="7628384" cy="3966102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21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1371600" y="5027474"/>
            <a:ext cx="7626096" cy="1034129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9290304" y="5027474"/>
            <a:ext cx="7626096" cy="1034129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2100">
                <a:solidFill>
                  <a:srgbClr val="FFFFFF"/>
                </a:solidFill>
              </a:defRPr>
            </a:lvl2pPr>
            <a:lvl3pPr marL="514350" indent="-257175">
              <a:defRPr sz="2100">
                <a:solidFill>
                  <a:srgbClr val="FFFFFF"/>
                </a:solidFill>
              </a:defRPr>
            </a:lvl3pPr>
            <a:lvl4pPr marL="771525" indent="-257175">
              <a:defRPr sz="2100">
                <a:solidFill>
                  <a:srgbClr val="FFFFFF"/>
                </a:solidFill>
              </a:defRPr>
            </a:lvl4pPr>
            <a:lvl5pPr marL="1114425" indent="-342900">
              <a:defRPr sz="2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1371600" y="6318458"/>
            <a:ext cx="7626096" cy="2554599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Font typeface="Arial" panose="020B0604020202020204" pitchFamily="34" charset="0"/>
              <a:buChar char="•"/>
              <a:defRPr sz="2100"/>
            </a:lvl2pPr>
            <a:lvl3pPr marL="514350" indent="-257175">
              <a:defRPr sz="2100"/>
            </a:lvl3pPr>
            <a:lvl4pPr marL="771525" indent="-257175">
              <a:defRPr sz="2100"/>
            </a:lvl4pPr>
            <a:lvl5pP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9290304" y="6318458"/>
            <a:ext cx="7626096" cy="2554599"/>
          </a:xfrm>
        </p:spPr>
        <p:txBody>
          <a:bodyPr/>
          <a:lstStyle>
            <a:lvl1pPr marL="0" indent="0">
              <a:buNone/>
              <a:defRPr sz="3150"/>
            </a:lvl1pPr>
            <a:lvl2pPr marL="257175" indent="-257175">
              <a:buClr>
                <a:schemeClr val="accent4"/>
              </a:buClr>
              <a:buFont typeface="Arial" panose="020B0604020202020204" pitchFamily="34" charset="0"/>
              <a:buChar char="•"/>
              <a:defRPr sz="2100"/>
            </a:lvl2pPr>
            <a:lvl3pPr marL="514350" indent="-257175">
              <a:buClr>
                <a:schemeClr val="accent4"/>
              </a:buClr>
              <a:defRPr sz="2100"/>
            </a:lvl3pPr>
            <a:lvl4pPr marL="771525" indent="-257175">
              <a:buClr>
                <a:schemeClr val="accent4"/>
              </a:buClr>
              <a:defRPr sz="2100"/>
            </a:lvl4pPr>
            <a:lvl5pPr>
              <a:buClr>
                <a:schemeClr val="accent4"/>
              </a:buClr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371600" y="1400175"/>
            <a:ext cx="15544800" cy="6096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27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7336139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63081" y="2459685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456874" y="2459683"/>
            <a:ext cx="206884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225565" y="2459685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6819359" y="2459683"/>
            <a:ext cx="206884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588050" y="2459685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11181843" y="2459683"/>
            <a:ext cx="206884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3950534" y="2459685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5544328" y="2459683"/>
            <a:ext cx="206884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63081" y="4730322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456874" y="4730321"/>
            <a:ext cx="206884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225565" y="4730322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6819359" y="4730321"/>
            <a:ext cx="206884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9588050" y="4730322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11181843" y="4730321"/>
            <a:ext cx="206884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13950534" y="4730322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5544328" y="4730321"/>
            <a:ext cx="206884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863081" y="7000958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2456874" y="7000956"/>
            <a:ext cx="206884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5225565" y="7000958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6819359" y="7000956"/>
            <a:ext cx="206884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9588050" y="7000958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11181843" y="7000956"/>
            <a:ext cx="206884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13950534" y="7000958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5544328" y="7000956"/>
            <a:ext cx="206884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4126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13858" y="2808504"/>
            <a:ext cx="3810000" cy="2177144"/>
          </a:xfrm>
          <a:custGeom>
            <a:avLst/>
            <a:gdLst>
              <a:gd name="connsiteX0" fmla="*/ 0 w 1905000"/>
              <a:gd name="connsiteY0" fmla="*/ 0 h 1088572"/>
              <a:gd name="connsiteX1" fmla="*/ 1905000 w 1905000"/>
              <a:gd name="connsiteY1" fmla="*/ 0 h 1088572"/>
              <a:gd name="connsiteX2" fmla="*/ 1905000 w 1905000"/>
              <a:gd name="connsiteY2" fmla="*/ 1088572 h 1088572"/>
              <a:gd name="connsiteX3" fmla="*/ 0 w 1905000"/>
              <a:gd name="connsiteY3" fmla="*/ 1088572 h 108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088572">
                <a:moveTo>
                  <a:pt x="0" y="0"/>
                </a:moveTo>
                <a:lnTo>
                  <a:pt x="1905000" y="0"/>
                </a:lnTo>
                <a:lnTo>
                  <a:pt x="1905000" y="1088572"/>
                </a:lnTo>
                <a:lnTo>
                  <a:pt x="0" y="1088572"/>
                </a:lnTo>
                <a:close/>
              </a:path>
            </a:pathLst>
          </a:custGeom>
        </p:spPr>
        <p:txBody>
          <a:bodyPr wrap="square" lIns="91436" tIns="719964" rIns="91436" bIns="45718" anchor="ctr">
            <a:noAutofit/>
          </a:bodyPr>
          <a:lstStyle>
            <a:lvl1pPr marL="0" indent="0" algn="ctr" rtl="0"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49339" y="400055"/>
            <a:ext cx="16989330" cy="1092230"/>
          </a:xfrm>
          <a:prstGeom prst="rect">
            <a:avLst/>
          </a:prstGeom>
        </p:spPr>
        <p:txBody>
          <a:bodyPr lIns="91436" tIns="45718" rIns="91436" bIns="45718" anchor="ctr"/>
          <a:lstStyle>
            <a:lvl1pPr algn="ctr">
              <a:defRPr sz="6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49339" y="1516092"/>
            <a:ext cx="16989330" cy="540000"/>
          </a:xfrm>
          <a:prstGeom prst="rect">
            <a:avLst/>
          </a:prstGeom>
        </p:spPr>
        <p:txBody>
          <a:bodyPr lIns="91436" tIns="45718" rIns="91436" bIns="45718" anchor="ctr"/>
          <a:lstStyle>
            <a:lvl1pPr marL="0" indent="0" algn="ctr">
              <a:buNone/>
              <a:defRPr sz="3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85768" indent="0" algn="ctr">
              <a:buNone/>
              <a:defRPr sz="3000"/>
            </a:lvl2pPr>
            <a:lvl3pPr marL="1371532" indent="0" algn="ctr">
              <a:buNone/>
              <a:defRPr sz="2800"/>
            </a:lvl3pPr>
            <a:lvl4pPr marL="2057298" indent="0" algn="ctr">
              <a:buNone/>
              <a:defRPr sz="2400"/>
            </a:lvl4pPr>
            <a:lvl5pPr marL="2743064" indent="0" algn="ctr">
              <a:buNone/>
              <a:defRPr sz="2400"/>
            </a:lvl5pPr>
            <a:lvl6pPr marL="3428830" indent="0" algn="ctr">
              <a:buNone/>
              <a:defRPr sz="2400"/>
            </a:lvl6pPr>
            <a:lvl7pPr marL="4114594" indent="0" algn="ctr">
              <a:buNone/>
              <a:defRPr sz="2400"/>
            </a:lvl7pPr>
            <a:lvl8pPr marL="4800360" indent="0" algn="ctr">
              <a:buNone/>
              <a:defRPr sz="2400"/>
            </a:lvl8pPr>
            <a:lvl9pPr marL="5486128" indent="0" algn="ctr">
              <a:buNone/>
              <a:defRPr sz="24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2013858" y="5083616"/>
            <a:ext cx="3810000" cy="2177144"/>
          </a:xfrm>
          <a:custGeom>
            <a:avLst/>
            <a:gdLst>
              <a:gd name="connsiteX0" fmla="*/ 0 w 1905000"/>
              <a:gd name="connsiteY0" fmla="*/ 0 h 1088572"/>
              <a:gd name="connsiteX1" fmla="*/ 1905000 w 1905000"/>
              <a:gd name="connsiteY1" fmla="*/ 0 h 1088572"/>
              <a:gd name="connsiteX2" fmla="*/ 1905000 w 1905000"/>
              <a:gd name="connsiteY2" fmla="*/ 1088572 h 1088572"/>
              <a:gd name="connsiteX3" fmla="*/ 0 w 1905000"/>
              <a:gd name="connsiteY3" fmla="*/ 1088572 h 108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088572">
                <a:moveTo>
                  <a:pt x="0" y="0"/>
                </a:moveTo>
                <a:lnTo>
                  <a:pt x="1905000" y="0"/>
                </a:lnTo>
                <a:lnTo>
                  <a:pt x="1905000" y="1088572"/>
                </a:lnTo>
                <a:lnTo>
                  <a:pt x="0" y="1088572"/>
                </a:lnTo>
                <a:close/>
              </a:path>
            </a:pathLst>
          </a:custGeom>
        </p:spPr>
        <p:txBody>
          <a:bodyPr wrap="square" lIns="91436" tIns="719964" rIns="91436" bIns="45718" anchor="ctr">
            <a:noAutofit/>
          </a:bodyPr>
          <a:lstStyle>
            <a:lvl1pPr marL="0" indent="0" algn="ctr" rtl="0"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22"/>
          </p:nvPr>
        </p:nvSpPr>
        <p:spPr>
          <a:xfrm>
            <a:off x="2013858" y="7358730"/>
            <a:ext cx="3810000" cy="2177144"/>
          </a:xfrm>
          <a:custGeom>
            <a:avLst/>
            <a:gdLst>
              <a:gd name="connsiteX0" fmla="*/ 0 w 1905000"/>
              <a:gd name="connsiteY0" fmla="*/ 0 h 1088572"/>
              <a:gd name="connsiteX1" fmla="*/ 1905000 w 1905000"/>
              <a:gd name="connsiteY1" fmla="*/ 0 h 1088572"/>
              <a:gd name="connsiteX2" fmla="*/ 1905000 w 1905000"/>
              <a:gd name="connsiteY2" fmla="*/ 1088572 h 1088572"/>
              <a:gd name="connsiteX3" fmla="*/ 0 w 1905000"/>
              <a:gd name="connsiteY3" fmla="*/ 1088572 h 108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088572">
                <a:moveTo>
                  <a:pt x="0" y="0"/>
                </a:moveTo>
                <a:lnTo>
                  <a:pt x="1905000" y="0"/>
                </a:lnTo>
                <a:lnTo>
                  <a:pt x="1905000" y="1088572"/>
                </a:lnTo>
                <a:lnTo>
                  <a:pt x="0" y="1088572"/>
                </a:lnTo>
                <a:close/>
              </a:path>
            </a:pathLst>
          </a:custGeom>
        </p:spPr>
        <p:txBody>
          <a:bodyPr wrap="square" lIns="91436" tIns="719964" rIns="91436" bIns="45718" anchor="ctr">
            <a:noAutofit/>
          </a:bodyPr>
          <a:lstStyle>
            <a:lvl1pPr marL="0" indent="0" algn="ctr" rtl="0"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392176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63081" y="2459685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456874" y="2459683"/>
            <a:ext cx="206884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225565" y="2459685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6819359" y="2459683"/>
            <a:ext cx="206884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588050" y="2459685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11181843" y="2459683"/>
            <a:ext cx="206884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13950534" y="2459685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5544328" y="2459683"/>
            <a:ext cx="206884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63081" y="4730322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456874" y="4730321"/>
            <a:ext cx="206884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5225565" y="4730322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6819359" y="4730321"/>
            <a:ext cx="206884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9588050" y="4730322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11181843" y="4730321"/>
            <a:ext cx="206884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13950534" y="4730322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5544328" y="4730321"/>
            <a:ext cx="206884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863081" y="7000958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2456874" y="7000956"/>
            <a:ext cx="206884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5225565" y="7000958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6819359" y="7000956"/>
            <a:ext cx="206884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9588050" y="7000958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11181843" y="7000956"/>
            <a:ext cx="206884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13950534" y="7000958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5544328" y="7000956"/>
            <a:ext cx="206884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1371600" y="1400175"/>
            <a:ext cx="15544800" cy="6096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27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0961717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63081" y="2459685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456874" y="2459683"/>
            <a:ext cx="347161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540488" y="2459685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139950" y="2459683"/>
            <a:ext cx="347161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2217893" y="2459684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13823024" y="2459683"/>
            <a:ext cx="347161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63081" y="4730322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456874" y="4730321"/>
            <a:ext cx="347161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540488" y="4730322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139950" y="4730321"/>
            <a:ext cx="347161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12217893" y="4730321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13823024" y="4730321"/>
            <a:ext cx="347161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863081" y="7000958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2456874" y="7000956"/>
            <a:ext cx="347161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540488" y="7000958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8139950" y="7000956"/>
            <a:ext cx="347161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12217893" y="7000956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13823024" y="7000956"/>
            <a:ext cx="347161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1371600" y="1400175"/>
            <a:ext cx="15544800" cy="6096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27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1012075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63081" y="2459685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456874" y="2459683"/>
            <a:ext cx="347161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540488" y="2459685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139950" y="2459683"/>
            <a:ext cx="347161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2217893" y="2459684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13823024" y="2459683"/>
            <a:ext cx="347161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63081" y="4730322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456874" y="4730321"/>
            <a:ext cx="347161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540488" y="4730322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139950" y="4730321"/>
            <a:ext cx="347161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12217893" y="4730321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13823024" y="4730321"/>
            <a:ext cx="347161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863081" y="7000958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2456874" y="7000956"/>
            <a:ext cx="347161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540488" y="7000958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8139950" y="7000956"/>
            <a:ext cx="347161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12217893" y="7000956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13823024" y="7000956"/>
            <a:ext cx="3471612" cy="146761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722055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63081" y="2459685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456874" y="2459683"/>
            <a:ext cx="3471612" cy="291336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540488" y="2459685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139950" y="2459683"/>
            <a:ext cx="3471612" cy="291336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2217893" y="2459684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13823024" y="2459683"/>
            <a:ext cx="3471612" cy="291336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63081" y="5829866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456874" y="5829863"/>
            <a:ext cx="3471612" cy="291336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540488" y="5829866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139950" y="5829863"/>
            <a:ext cx="3471612" cy="291336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12217893" y="5829864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13823024" y="5829863"/>
            <a:ext cx="3471612" cy="291336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1371600" y="1400175"/>
            <a:ext cx="15544800" cy="6096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27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5914482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63081" y="2459685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456874" y="2459683"/>
            <a:ext cx="3471612" cy="291336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540488" y="2459685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139950" y="2459683"/>
            <a:ext cx="3471612" cy="291336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2217893" y="2459684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13823024" y="2459683"/>
            <a:ext cx="3471612" cy="291336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63081" y="5829866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456874" y="5829863"/>
            <a:ext cx="3471612" cy="291336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540488" y="5829866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139950" y="5829863"/>
            <a:ext cx="3471612" cy="291336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12217893" y="5829864"/>
            <a:ext cx="1371600" cy="13716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6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13823024" y="5829863"/>
            <a:ext cx="3471612" cy="291336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6111194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63081" y="2459685"/>
            <a:ext cx="2301231" cy="2301231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3443061" y="2459683"/>
            <a:ext cx="5338017" cy="291336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419705" y="2459685"/>
            <a:ext cx="2301231" cy="2301231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12005354" y="2459683"/>
            <a:ext cx="5338017" cy="291336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63081" y="5829866"/>
            <a:ext cx="2301231" cy="2301231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3443061" y="5829863"/>
            <a:ext cx="5338017" cy="291336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9419705" y="5829866"/>
            <a:ext cx="2301231" cy="2301231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12005354" y="5829863"/>
            <a:ext cx="5338017" cy="291336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1371600" y="1400175"/>
            <a:ext cx="15544800" cy="6096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27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494673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63081" y="2459685"/>
            <a:ext cx="2301231" cy="2301231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3443061" y="2459683"/>
            <a:ext cx="5338017" cy="291336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419705" y="2459685"/>
            <a:ext cx="2301231" cy="2301231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12005354" y="2459683"/>
            <a:ext cx="5338017" cy="291336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63081" y="5829866"/>
            <a:ext cx="2301231" cy="2301231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3443061" y="5829863"/>
            <a:ext cx="5338017" cy="291336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9419705" y="5829866"/>
            <a:ext cx="2301231" cy="2301231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12005354" y="5829863"/>
            <a:ext cx="5338017" cy="2913362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2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i="1"/>
            </a:lvl2pPr>
            <a:lvl3pPr marL="0" indent="0">
              <a:buNone/>
              <a:defRPr sz="18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5517968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346338" y="2459685"/>
            <a:ext cx="2098890" cy="209889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863081" y="4885488"/>
            <a:ext cx="5065406" cy="360482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3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100" i="1"/>
            </a:lvl2pPr>
            <a:lvl3pPr marL="0" indent="0" algn="ctr">
              <a:buNone/>
              <a:defRPr sz="21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023745" y="2459685"/>
            <a:ext cx="2098890" cy="209889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6540488" y="4885488"/>
            <a:ext cx="5065406" cy="360482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3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100" i="1"/>
            </a:lvl2pPr>
            <a:lvl3pPr marL="0" indent="0" algn="ctr">
              <a:buNone/>
              <a:defRPr sz="21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3701150" y="2459683"/>
            <a:ext cx="2098890" cy="209889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12217894" y="4885488"/>
            <a:ext cx="5065406" cy="360482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3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100" i="1"/>
            </a:lvl2pPr>
            <a:lvl3pPr marL="0" indent="0" algn="ctr">
              <a:buNone/>
              <a:defRPr sz="21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1371600" y="1400175"/>
            <a:ext cx="15544800" cy="6096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27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9492006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346338" y="2459685"/>
            <a:ext cx="2098890" cy="209889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863081" y="4885488"/>
            <a:ext cx="5065406" cy="360482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3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100" i="1"/>
            </a:lvl2pPr>
            <a:lvl3pPr marL="0" indent="0" algn="ctr">
              <a:buNone/>
              <a:defRPr sz="21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023745" y="2459685"/>
            <a:ext cx="2098890" cy="209889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6540488" y="4885488"/>
            <a:ext cx="5065406" cy="360482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3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100" i="1"/>
            </a:lvl2pPr>
            <a:lvl3pPr marL="0" indent="0" algn="ctr">
              <a:buNone/>
              <a:defRPr sz="21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3701150" y="2459683"/>
            <a:ext cx="2098890" cy="209889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12217894" y="4885488"/>
            <a:ext cx="5065406" cy="360482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3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100" i="1"/>
            </a:lvl2pPr>
            <a:lvl3pPr marL="0" indent="0" algn="ctr">
              <a:buNone/>
              <a:defRPr sz="21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118695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832403" y="2459685"/>
            <a:ext cx="2098890" cy="209889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078881" y="4885488"/>
            <a:ext cx="3605934" cy="360482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3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100" i="1"/>
            </a:lvl2pPr>
            <a:lvl3pPr marL="0" indent="0" algn="ctr">
              <a:buNone/>
              <a:defRPr sz="21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038196" y="2459685"/>
            <a:ext cx="2098890" cy="209889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284674" y="4885488"/>
            <a:ext cx="3605934" cy="360482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3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100" i="1"/>
            </a:lvl2pPr>
            <a:lvl3pPr marL="0" indent="0" algn="ctr">
              <a:buNone/>
              <a:defRPr sz="21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10243989" y="2459685"/>
            <a:ext cx="2098890" cy="209889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4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490467" y="4885488"/>
            <a:ext cx="3605934" cy="360482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3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100" i="1"/>
            </a:lvl2pPr>
            <a:lvl3pPr marL="0" indent="0" algn="ctr">
              <a:buNone/>
              <a:defRPr sz="21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1371600" y="1400175"/>
            <a:ext cx="15544800" cy="6096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27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4449784" y="2459683"/>
            <a:ext cx="2098890" cy="209889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57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13696262" y="4885488"/>
            <a:ext cx="3605934" cy="360482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3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100" i="1"/>
            </a:lvl2pPr>
            <a:lvl3pPr marL="0" indent="0" algn="ctr">
              <a:buNone/>
              <a:defRPr sz="2100"/>
            </a:lvl3pPr>
            <a:lvl4pPr marL="771525" indent="-257175"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51746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7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48.xml"/><Relationship Id="rId42" Type="http://schemas.openxmlformats.org/officeDocument/2006/relationships/slideLayout" Target="../slideLayouts/slideLayout69.xml"/><Relationship Id="rId47" Type="http://schemas.openxmlformats.org/officeDocument/2006/relationships/slideLayout" Target="../slideLayouts/slideLayout74.xml"/><Relationship Id="rId63" Type="http://schemas.openxmlformats.org/officeDocument/2006/relationships/slideLayout" Target="../slideLayouts/slideLayout90.xml"/><Relationship Id="rId68" Type="http://schemas.openxmlformats.org/officeDocument/2006/relationships/slideLayout" Target="../slideLayouts/slideLayout95.xml"/><Relationship Id="rId84" Type="http://schemas.openxmlformats.org/officeDocument/2006/relationships/theme" Target="../theme/theme7.xml"/><Relationship Id="rId1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59.xml"/><Relationship Id="rId37" Type="http://schemas.openxmlformats.org/officeDocument/2006/relationships/slideLayout" Target="../slideLayouts/slideLayout64.xml"/><Relationship Id="rId53" Type="http://schemas.openxmlformats.org/officeDocument/2006/relationships/slideLayout" Target="../slideLayouts/slideLayout80.xml"/><Relationship Id="rId58" Type="http://schemas.openxmlformats.org/officeDocument/2006/relationships/slideLayout" Target="../slideLayouts/slideLayout85.xml"/><Relationship Id="rId74" Type="http://schemas.openxmlformats.org/officeDocument/2006/relationships/slideLayout" Target="../slideLayouts/slideLayout101.xml"/><Relationship Id="rId79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Relationship Id="rId35" Type="http://schemas.openxmlformats.org/officeDocument/2006/relationships/slideLayout" Target="../slideLayouts/slideLayout62.xml"/><Relationship Id="rId43" Type="http://schemas.openxmlformats.org/officeDocument/2006/relationships/slideLayout" Target="../slideLayouts/slideLayout70.xml"/><Relationship Id="rId48" Type="http://schemas.openxmlformats.org/officeDocument/2006/relationships/slideLayout" Target="../slideLayouts/slideLayout75.xml"/><Relationship Id="rId56" Type="http://schemas.openxmlformats.org/officeDocument/2006/relationships/slideLayout" Target="../slideLayouts/slideLayout83.xml"/><Relationship Id="rId64" Type="http://schemas.openxmlformats.org/officeDocument/2006/relationships/slideLayout" Target="../slideLayouts/slideLayout91.xml"/><Relationship Id="rId69" Type="http://schemas.openxmlformats.org/officeDocument/2006/relationships/slideLayout" Target="../slideLayouts/slideLayout96.xml"/><Relationship Id="rId77" Type="http://schemas.openxmlformats.org/officeDocument/2006/relationships/slideLayout" Target="../slideLayouts/slideLayout104.xml"/><Relationship Id="rId8" Type="http://schemas.openxmlformats.org/officeDocument/2006/relationships/slideLayout" Target="../slideLayouts/slideLayout35.xml"/><Relationship Id="rId51" Type="http://schemas.openxmlformats.org/officeDocument/2006/relationships/slideLayout" Target="../slideLayouts/slideLayout78.xml"/><Relationship Id="rId72" Type="http://schemas.openxmlformats.org/officeDocument/2006/relationships/slideLayout" Target="../slideLayouts/slideLayout99.xml"/><Relationship Id="rId80" Type="http://schemas.openxmlformats.org/officeDocument/2006/relationships/slideLayout" Target="../slideLayouts/slideLayout107.xml"/><Relationship Id="rId85" Type="http://schemas.openxmlformats.org/officeDocument/2006/relationships/image" Target="../media/image5.jpeg"/><Relationship Id="rId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33" Type="http://schemas.openxmlformats.org/officeDocument/2006/relationships/slideLayout" Target="../slideLayouts/slideLayout60.xml"/><Relationship Id="rId38" Type="http://schemas.openxmlformats.org/officeDocument/2006/relationships/slideLayout" Target="../slideLayouts/slideLayout65.xml"/><Relationship Id="rId46" Type="http://schemas.openxmlformats.org/officeDocument/2006/relationships/slideLayout" Target="../slideLayouts/slideLayout73.xml"/><Relationship Id="rId59" Type="http://schemas.openxmlformats.org/officeDocument/2006/relationships/slideLayout" Target="../slideLayouts/slideLayout86.xml"/><Relationship Id="rId67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47.xml"/><Relationship Id="rId41" Type="http://schemas.openxmlformats.org/officeDocument/2006/relationships/slideLayout" Target="../slideLayouts/slideLayout68.xml"/><Relationship Id="rId54" Type="http://schemas.openxmlformats.org/officeDocument/2006/relationships/slideLayout" Target="../slideLayouts/slideLayout81.xml"/><Relationship Id="rId62" Type="http://schemas.openxmlformats.org/officeDocument/2006/relationships/slideLayout" Target="../slideLayouts/slideLayout89.xml"/><Relationship Id="rId70" Type="http://schemas.openxmlformats.org/officeDocument/2006/relationships/slideLayout" Target="../slideLayouts/slideLayout97.xml"/><Relationship Id="rId75" Type="http://schemas.openxmlformats.org/officeDocument/2006/relationships/slideLayout" Target="../slideLayouts/slideLayout102.xml"/><Relationship Id="rId83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36" Type="http://schemas.openxmlformats.org/officeDocument/2006/relationships/slideLayout" Target="../slideLayouts/slideLayout63.xml"/><Relationship Id="rId49" Type="http://schemas.openxmlformats.org/officeDocument/2006/relationships/slideLayout" Target="../slideLayouts/slideLayout76.xml"/><Relationship Id="rId57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37.xml"/><Relationship Id="rId31" Type="http://schemas.openxmlformats.org/officeDocument/2006/relationships/slideLayout" Target="../slideLayouts/slideLayout58.xml"/><Relationship Id="rId44" Type="http://schemas.openxmlformats.org/officeDocument/2006/relationships/slideLayout" Target="../slideLayouts/slideLayout71.xml"/><Relationship Id="rId52" Type="http://schemas.openxmlformats.org/officeDocument/2006/relationships/slideLayout" Target="../slideLayouts/slideLayout79.xml"/><Relationship Id="rId60" Type="http://schemas.openxmlformats.org/officeDocument/2006/relationships/slideLayout" Target="../slideLayouts/slideLayout87.xml"/><Relationship Id="rId65" Type="http://schemas.openxmlformats.org/officeDocument/2006/relationships/slideLayout" Target="../slideLayouts/slideLayout92.xml"/><Relationship Id="rId73" Type="http://schemas.openxmlformats.org/officeDocument/2006/relationships/slideLayout" Target="../slideLayouts/slideLayout100.xml"/><Relationship Id="rId78" Type="http://schemas.openxmlformats.org/officeDocument/2006/relationships/slideLayout" Target="../slideLayouts/slideLayout105.xml"/><Relationship Id="rId81" Type="http://schemas.openxmlformats.org/officeDocument/2006/relationships/slideLayout" Target="../slideLayouts/slideLayout108.xml"/><Relationship Id="rId86" Type="http://schemas.openxmlformats.org/officeDocument/2006/relationships/image" Target="../media/image6.png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9" Type="http://schemas.openxmlformats.org/officeDocument/2006/relationships/slideLayout" Target="../slideLayouts/slideLayout66.xml"/><Relationship Id="rId34" Type="http://schemas.openxmlformats.org/officeDocument/2006/relationships/slideLayout" Target="../slideLayouts/slideLayout61.xml"/><Relationship Id="rId50" Type="http://schemas.openxmlformats.org/officeDocument/2006/relationships/slideLayout" Target="../slideLayouts/slideLayout77.xml"/><Relationship Id="rId55" Type="http://schemas.openxmlformats.org/officeDocument/2006/relationships/slideLayout" Target="../slideLayouts/slideLayout82.xml"/><Relationship Id="rId76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34.xml"/><Relationship Id="rId71" Type="http://schemas.openxmlformats.org/officeDocument/2006/relationships/slideLayout" Target="../slideLayouts/slideLayout98.xml"/><Relationship Id="rId2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67.xml"/><Relationship Id="rId45" Type="http://schemas.openxmlformats.org/officeDocument/2006/relationships/slideLayout" Target="../slideLayouts/slideLayout72.xml"/><Relationship Id="rId66" Type="http://schemas.openxmlformats.org/officeDocument/2006/relationships/slideLayout" Target="../slideLayouts/slideLayout93.xml"/><Relationship Id="rId61" Type="http://schemas.openxmlformats.org/officeDocument/2006/relationships/slideLayout" Target="../slideLayouts/slideLayout88.xml"/><Relationship Id="rId82" Type="http://schemas.openxmlformats.org/officeDocument/2006/relationships/slideLayout" Target="../slideLayouts/slideLayout10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Relationship Id="rId9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1.xml"/><Relationship Id="rId18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17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20.xml"/><Relationship Id="rId16" Type="http://schemas.openxmlformats.org/officeDocument/2006/relationships/slideLayout" Target="../slideLayouts/slideLayout134.xml"/><Relationship Id="rId20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5" Type="http://schemas.openxmlformats.org/officeDocument/2006/relationships/slideLayout" Target="../slideLayouts/slideLayout133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28.xml"/><Relationship Id="rId19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14" Type="http://schemas.openxmlformats.org/officeDocument/2006/relationships/slideLayout" Target="../slideLayouts/slideLayout132.xml"/><Relationship Id="rId22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alphaModFix amt="37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laying, game&#10;&#10;Description automatically generated">
            <a:extLst>
              <a:ext uri="{FF2B5EF4-FFF2-40B4-BE49-F238E27FC236}">
                <a16:creationId xmlns:a16="http://schemas.microsoft.com/office/drawing/2014/main" id="{BCF5C5E5-3F17-456D-AC66-A4A92AD0EBD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3148"/>
            <a:ext cx="18287999" cy="908385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306C7D-020E-4D7A-A6BD-A33FBE2F0D2E}"/>
              </a:ext>
            </a:extLst>
          </p:cNvPr>
          <p:cNvSpPr/>
          <p:nvPr userDrawn="1"/>
        </p:nvSpPr>
        <p:spPr>
          <a:xfrm>
            <a:off x="0" y="0"/>
            <a:ext cx="18288000" cy="1412382"/>
          </a:xfrm>
          <a:prstGeom prst="rect">
            <a:avLst/>
          </a:prstGeom>
          <a:solidFill>
            <a:srgbClr val="005AA9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505875" y="0"/>
            <a:ext cx="1589951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401" y="1831132"/>
            <a:ext cx="16459200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914401" y="9607996"/>
            <a:ext cx="426720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2100">
                <a:solidFill>
                  <a:schemeClr val="tx2">
                    <a:lumMod val="50000"/>
                  </a:schemeClr>
                </a:solidFill>
                <a:latin typeface="UTM Avo" panose="02040603050506020204" pitchFamily="18" charset="0"/>
              </a:defRPr>
            </a:lvl1pPr>
          </a:lstStyle>
          <a:p>
            <a:fld id="{E4EC60A9-471E-4E75-ABDC-898E5561FA49}" type="datetime1">
              <a:rPr lang="en-US" smtClean="0"/>
              <a:pPr/>
              <a:t>2/22/23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5230" y="9637834"/>
            <a:ext cx="7777539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2">
                    <a:lumMod val="50000"/>
                  </a:schemeClr>
                </a:solidFill>
                <a:latin typeface="UTM Avo" panose="02040603050506020204" pitchFamily="18" charset="0"/>
              </a:defRPr>
            </a:lvl1pPr>
          </a:lstStyle>
          <a:p>
            <a:r>
              <a:rPr lang="en-US"/>
              <a:t>A1 – </a:t>
            </a:r>
            <a:r>
              <a:rPr lang="en-US" sz="2000"/>
              <a:t>Tối ưu hợp lực số giữa các DNNN</a:t>
            </a:r>
            <a:endParaRPr lang="en-US" sz="200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405391" y="9523331"/>
            <a:ext cx="882609" cy="850067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800">
                <a:solidFill>
                  <a:schemeClr val="tx2">
                    <a:lumMod val="50000"/>
                  </a:schemeClr>
                </a:solidFill>
                <a:latin typeface="UTM Avo" panose="02040603050506020204" pitchFamily="18" charset="0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C73E5752-3BD8-4904-9438-239C12F4E0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1234" b="-6687"/>
          <a:stretch/>
        </p:blipFill>
        <p:spPr>
          <a:xfrm>
            <a:off x="228600" y="113149"/>
            <a:ext cx="1048675" cy="106795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F2652BB-997E-4B77-AE90-7E366335EEA3}"/>
              </a:ext>
            </a:extLst>
          </p:cNvPr>
          <p:cNvSpPr/>
          <p:nvPr userDrawn="1"/>
        </p:nvSpPr>
        <p:spPr>
          <a:xfrm>
            <a:off x="0" y="1409700"/>
            <a:ext cx="18288000" cy="9083853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2000"/>
                </a:schemeClr>
              </a:gs>
              <a:gs pos="100000">
                <a:schemeClr val="bg1">
                  <a:alpha val="2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図 13">
            <a:extLst>
              <a:ext uri="{FF2B5EF4-FFF2-40B4-BE49-F238E27FC236}">
                <a16:creationId xmlns:a16="http://schemas.microsoft.com/office/drawing/2014/main" id="{0A3D4E6C-19A2-4541-BE65-F9E4F4190BAC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85800" y="9000898"/>
            <a:ext cx="18118706" cy="182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8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17" r:id="rId2"/>
    <p:sldLayoutId id="2147483657" r:id="rId3"/>
    <p:sldLayoutId id="2147483667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  <p:hf hdr="0" dt="0"/>
  <p:txStyles>
    <p:titleStyle>
      <a:lvl1pPr algn="l" defTabSz="1632916" rtl="0" eaLnBrk="1" latinLnBrk="0" hangingPunct="1">
        <a:spcBef>
          <a:spcPct val="0"/>
        </a:spcBef>
        <a:buNone/>
        <a:defRPr sz="4800" b="1" kern="1200" spc="300" baseline="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UTM Avo" panose="02040603050506020204" pitchFamily="18" charset="0"/>
          <a:ea typeface="+mj-ea"/>
          <a:cs typeface="+mj-cs"/>
        </a:defRPr>
      </a:lvl1pPr>
    </p:titleStyle>
    <p:bodyStyle>
      <a:lvl1pPr marL="0" indent="0" algn="l" defTabSz="1632916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2">
              <a:lumMod val="50000"/>
            </a:schemeClr>
          </a:solidFill>
          <a:latin typeface="UTM Avo" panose="02040603050506020204" pitchFamily="18" charset="0"/>
          <a:ea typeface="+mn-ea"/>
          <a:cs typeface="+mn-cs"/>
        </a:defRPr>
      </a:lvl1pPr>
      <a:lvl2pPr marL="1326745" indent="-510286" algn="l" defTabSz="1632916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1145" indent="-408229" algn="l" defTabSz="16329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603" indent="-408229" algn="l" defTabSz="1632916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4060" indent="-408229" algn="l" defTabSz="1632916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519" indent="-408229" algn="l" defTabSz="1632916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977" indent="-408229" algn="l" defTabSz="1632916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434" indent="-408229" algn="l" defTabSz="1632916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893" indent="-408229" algn="l" defTabSz="1632916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91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458" algn="l" defTabSz="163291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916" algn="l" defTabSz="163291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374" algn="l" defTabSz="163291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832" algn="l" defTabSz="163291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290" algn="l" defTabSz="163291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748" algn="l" defTabSz="163291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205" algn="l" defTabSz="163291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664" algn="l" defTabSz="163291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0604278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691A160-FDEC-4523-A64C-3F6A25A45AA9}"/>
              </a:ext>
            </a:extLst>
          </p:cNvPr>
          <p:cNvSpPr/>
          <p:nvPr userDrawn="1"/>
        </p:nvSpPr>
        <p:spPr>
          <a:xfrm>
            <a:off x="0" y="0"/>
            <a:ext cx="18288000" cy="1412382"/>
          </a:xfrm>
          <a:prstGeom prst="rect">
            <a:avLst/>
          </a:prstGeom>
          <a:solidFill>
            <a:srgbClr val="005AA9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BE1F8A45-0B20-4438-A26D-AAEC1E7E85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1234" b="-6687"/>
          <a:stretch/>
        </p:blipFill>
        <p:spPr>
          <a:xfrm>
            <a:off x="152400" y="190500"/>
            <a:ext cx="1048675" cy="106795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9029699"/>
            <a:ext cx="18288000" cy="1231879"/>
          </a:xfrm>
          <a:prstGeom prst="rect">
            <a:avLst/>
          </a:prstGeom>
        </p:spPr>
      </p:pic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389765" y="35459"/>
            <a:ext cx="16459200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pPr lvl="0"/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401" y="1831132"/>
            <a:ext cx="16459200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914401" y="9607996"/>
            <a:ext cx="426720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2100">
                <a:solidFill>
                  <a:schemeClr val="tx2">
                    <a:lumMod val="50000"/>
                  </a:schemeClr>
                </a:solidFill>
                <a:latin typeface="UTM Avo" panose="02040603050506020204" pitchFamily="18" charset="0"/>
              </a:defRPr>
            </a:lvl1pPr>
          </a:lstStyle>
          <a:p>
            <a:fld id="{E4EC60A9-471E-4E75-ABDC-898E5561FA49}" type="datetime1">
              <a:rPr lang="en-US" smtClean="0"/>
              <a:pPr/>
              <a:t>2/22/23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5230" y="9637834"/>
            <a:ext cx="7777539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2">
                    <a:lumMod val="50000"/>
                  </a:schemeClr>
                </a:solidFill>
                <a:latin typeface="UTM Avo" panose="02040603050506020204" pitchFamily="18" charset="0"/>
              </a:defRPr>
            </a:lvl1pPr>
          </a:lstStyle>
          <a:p>
            <a:r>
              <a:rPr lang="en-US"/>
              <a:t>A1 – </a:t>
            </a:r>
            <a:r>
              <a:rPr lang="en-US" sz="2000"/>
              <a:t>Tối ưu hợp lực số giữa các DNNN</a:t>
            </a:r>
            <a:endParaRPr lang="en-US" sz="200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405391" y="9523331"/>
            <a:ext cx="882609" cy="850067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800">
                <a:solidFill>
                  <a:schemeClr val="tx2">
                    <a:lumMod val="50000"/>
                  </a:schemeClr>
                </a:solidFill>
                <a:latin typeface="UTM Avo" panose="02040603050506020204" pitchFamily="18" charset="0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7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  <p:hf hdr="0" dt="0"/>
  <p:txStyles>
    <p:titleStyle>
      <a:lvl1pPr algn="l" defTabSz="1632916" rtl="0" eaLnBrk="1" latinLnBrk="0" hangingPunct="1">
        <a:spcBef>
          <a:spcPct val="0"/>
        </a:spcBef>
        <a:buNone/>
        <a:defRPr lang="en-US" altLang="ja-JP" sz="4800" b="1" kern="1200" spc="300" baseline="0" dirty="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UTM Avo" panose="02040603050506020204" pitchFamily="18" charset="0"/>
          <a:ea typeface="+mj-ea"/>
          <a:cs typeface="+mj-cs"/>
        </a:defRPr>
      </a:lvl1pPr>
    </p:titleStyle>
    <p:bodyStyle>
      <a:lvl1pPr marL="0" indent="0" algn="l" defTabSz="1632916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2">
              <a:lumMod val="50000"/>
            </a:schemeClr>
          </a:solidFill>
          <a:latin typeface="UTM Avo" panose="02040603050506020204" pitchFamily="18" charset="0"/>
          <a:ea typeface="+mn-ea"/>
          <a:cs typeface="+mn-cs"/>
        </a:defRPr>
      </a:lvl1pPr>
      <a:lvl2pPr marL="1326745" indent="-510286" algn="l" defTabSz="1632916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1145" indent="-408229" algn="l" defTabSz="16329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603" indent="-408229" algn="l" defTabSz="1632916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4060" indent="-408229" algn="l" defTabSz="1632916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519" indent="-408229" algn="l" defTabSz="1632916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977" indent="-408229" algn="l" defTabSz="1632916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434" indent="-408229" algn="l" defTabSz="1632916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893" indent="-408229" algn="l" defTabSz="1632916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91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458" algn="l" defTabSz="163291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916" algn="l" defTabSz="163291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374" algn="l" defTabSz="163291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832" algn="l" defTabSz="163291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290" algn="l" defTabSz="163291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748" algn="l" defTabSz="163291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205" algn="l" defTabSz="163291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664" algn="l" defTabSz="163291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163C68A-DFAD-411B-B1E5-D433024C8535}"/>
              </a:ext>
            </a:extLst>
          </p:cNvPr>
          <p:cNvSpPr/>
          <p:nvPr userDrawn="1"/>
        </p:nvSpPr>
        <p:spPr>
          <a:xfrm>
            <a:off x="0" y="0"/>
            <a:ext cx="18288000" cy="1203151"/>
          </a:xfrm>
          <a:prstGeom prst="rect">
            <a:avLst/>
          </a:prstGeom>
          <a:solidFill>
            <a:srgbClr val="005AA9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43F842ED-4299-4353-B4D2-154DFFFE6E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1234" b="-6687"/>
          <a:stretch/>
        </p:blipFill>
        <p:spPr>
          <a:xfrm>
            <a:off x="228600" y="67599"/>
            <a:ext cx="1048675" cy="106795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85800" y="9000898"/>
            <a:ext cx="18118706" cy="1821559"/>
          </a:xfrm>
          <a:prstGeom prst="rect">
            <a:avLst/>
          </a:prstGeom>
        </p:spPr>
      </p:pic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439528" y="0"/>
            <a:ext cx="16459200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pPr lvl="0" algn="l"/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401" y="1831132"/>
            <a:ext cx="16459200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914401" y="9607996"/>
            <a:ext cx="426720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2100">
                <a:solidFill>
                  <a:schemeClr val="tx2">
                    <a:lumMod val="50000"/>
                  </a:schemeClr>
                </a:solidFill>
                <a:latin typeface="UTM Avo" panose="02040603050506020204" pitchFamily="18" charset="0"/>
              </a:defRPr>
            </a:lvl1pPr>
          </a:lstStyle>
          <a:p>
            <a:fld id="{E4EC60A9-471E-4E75-ABDC-898E5561FA49}" type="datetime1">
              <a:rPr lang="en-US" smtClean="0"/>
              <a:pPr/>
              <a:t>2/22/23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5230" y="9637834"/>
            <a:ext cx="7777539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2">
                    <a:lumMod val="50000"/>
                  </a:schemeClr>
                </a:solidFill>
                <a:latin typeface="UTM Avo" panose="02040603050506020204" pitchFamily="18" charset="0"/>
              </a:defRPr>
            </a:lvl1pPr>
          </a:lstStyle>
          <a:p>
            <a:r>
              <a:rPr lang="en-US"/>
              <a:t>A1 – </a:t>
            </a:r>
            <a:r>
              <a:rPr lang="en-US" sz="2000"/>
              <a:t>Tối ưu hợp lực số giữa các DNNN</a:t>
            </a:r>
            <a:endParaRPr lang="en-US" sz="200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405391" y="9523331"/>
            <a:ext cx="882609" cy="850067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800">
                <a:solidFill>
                  <a:schemeClr val="tx2">
                    <a:lumMod val="50000"/>
                  </a:schemeClr>
                </a:solidFill>
                <a:latin typeface="UTM Avo" panose="02040603050506020204" pitchFamily="18" charset="0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84235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  <p:hf hdr="0" dt="0"/>
  <p:txStyles>
    <p:titleStyle>
      <a:lvl1pPr algn="ctr" defTabSz="1632916" rtl="0" eaLnBrk="1" latinLnBrk="0" hangingPunct="1">
        <a:spcBef>
          <a:spcPct val="0"/>
        </a:spcBef>
        <a:buNone/>
        <a:defRPr lang="en-US" altLang="ja-JP" sz="4800" b="1" kern="1200" spc="300" baseline="0" dirty="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UTM Avo" panose="02040603050506020204" pitchFamily="18" charset="0"/>
          <a:ea typeface="+mj-ea"/>
          <a:cs typeface="+mj-cs"/>
        </a:defRPr>
      </a:lvl1pPr>
    </p:titleStyle>
    <p:bodyStyle>
      <a:lvl1pPr marL="0" indent="0" algn="l" defTabSz="1632916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2">
              <a:lumMod val="50000"/>
            </a:schemeClr>
          </a:solidFill>
          <a:latin typeface="UTM Avo" panose="02040603050506020204" pitchFamily="18" charset="0"/>
          <a:ea typeface="+mn-ea"/>
          <a:cs typeface="+mn-cs"/>
        </a:defRPr>
      </a:lvl1pPr>
      <a:lvl2pPr marL="1326745" indent="-510286" algn="l" defTabSz="1632916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1145" indent="-408229" algn="l" defTabSz="16329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603" indent="-408229" algn="l" defTabSz="1632916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4060" indent="-408229" algn="l" defTabSz="1632916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519" indent="-408229" algn="l" defTabSz="1632916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977" indent="-408229" algn="l" defTabSz="1632916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434" indent="-408229" algn="l" defTabSz="1632916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893" indent="-408229" algn="l" defTabSz="1632916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91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458" algn="l" defTabSz="163291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916" algn="l" defTabSz="163291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374" algn="l" defTabSz="163291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832" algn="l" defTabSz="163291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290" algn="l" defTabSz="163291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748" algn="l" defTabSz="163291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205" algn="l" defTabSz="163291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664" algn="l" defTabSz="1632916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44DB64A-77FE-4191-A748-09F2B1E36377}"/>
              </a:ext>
            </a:extLst>
          </p:cNvPr>
          <p:cNvSpPr/>
          <p:nvPr userDrawn="1"/>
        </p:nvSpPr>
        <p:spPr>
          <a:xfrm>
            <a:off x="0" y="0"/>
            <a:ext cx="18288000" cy="1203151"/>
          </a:xfrm>
          <a:prstGeom prst="rect">
            <a:avLst/>
          </a:prstGeom>
          <a:solidFill>
            <a:srgbClr val="005AA9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screen shot of a computer&#10;&#10;Description automatically generated">
            <a:extLst>
              <a:ext uri="{FF2B5EF4-FFF2-40B4-BE49-F238E27FC236}">
                <a16:creationId xmlns:a16="http://schemas.microsoft.com/office/drawing/2014/main" id="{D82283F5-9290-470A-A7D9-A1937E1A57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1234" b="-6687"/>
          <a:stretch/>
        </p:blipFill>
        <p:spPr>
          <a:xfrm>
            <a:off x="228600" y="67599"/>
            <a:ext cx="1048675" cy="106795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52400" y="9523333"/>
            <a:ext cx="18440400" cy="1025282"/>
          </a:xfrm>
          <a:prstGeom prst="rect">
            <a:avLst/>
          </a:prstGeom>
        </p:spPr>
      </p:pic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412377" y="0"/>
            <a:ext cx="16459200" cy="1203152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pPr lvl="0" algn="l" defTabSz="1632916"/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402" y="1831133"/>
            <a:ext cx="16459200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914402" y="9607997"/>
            <a:ext cx="426720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2100">
                <a:solidFill>
                  <a:schemeClr val="tx2">
                    <a:lumMod val="50000"/>
                  </a:schemeClr>
                </a:solidFill>
                <a:latin typeface="UTM Avo" panose="02040603050506020204" pitchFamily="18" charset="0"/>
              </a:defRPr>
            </a:lvl1pPr>
          </a:lstStyle>
          <a:p>
            <a:fld id="{E4EC60A9-471E-4E75-ABDC-898E5561FA49}" type="datetime1">
              <a:rPr lang="en-US" smtClean="0"/>
              <a:pPr/>
              <a:t>2/22/23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5231" y="9637835"/>
            <a:ext cx="7777539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2">
                    <a:lumMod val="50000"/>
                  </a:schemeClr>
                </a:solidFill>
                <a:latin typeface="UTM Avo" panose="02040603050506020204" pitchFamily="18" charset="0"/>
              </a:defRPr>
            </a:lvl1pPr>
          </a:lstStyle>
          <a:p>
            <a:r>
              <a:rPr lang="en-US"/>
              <a:t>A1 – </a:t>
            </a:r>
            <a:r>
              <a:rPr lang="en-US" sz="2000"/>
              <a:t>Tối ưu hợp lực số giữa các DNNN</a:t>
            </a:r>
            <a:endParaRPr lang="en-US" sz="200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405391" y="9523333"/>
            <a:ext cx="882609" cy="850067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801">
                <a:solidFill>
                  <a:schemeClr val="tx2">
                    <a:lumMod val="50000"/>
                  </a:schemeClr>
                </a:solidFill>
                <a:latin typeface="UTM Avo" panose="02040603050506020204" pitchFamily="18" charset="0"/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32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  <p:hf hdr="0" dt="0"/>
  <p:txStyles>
    <p:titleStyle>
      <a:lvl1pPr algn="ctr" defTabSz="1632998" rtl="0" eaLnBrk="1" latinLnBrk="0" hangingPunct="1">
        <a:spcBef>
          <a:spcPct val="0"/>
        </a:spcBef>
        <a:buNone/>
        <a:defRPr lang="en-US" altLang="ja-JP" sz="4800" b="1" kern="1200" spc="300" baseline="0" dirty="0"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UTM Avo" panose="02040603050506020204" pitchFamily="18" charset="0"/>
          <a:ea typeface="+mj-ea"/>
          <a:cs typeface="+mj-cs"/>
        </a:defRPr>
      </a:lvl1pPr>
    </p:titleStyle>
    <p:bodyStyle>
      <a:lvl1pPr marL="0" indent="0" algn="l" defTabSz="1632998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2">
              <a:lumMod val="50000"/>
            </a:schemeClr>
          </a:solidFill>
          <a:latin typeface="UTM Avo" panose="02040603050506020204" pitchFamily="18" charset="0"/>
          <a:ea typeface="+mn-ea"/>
          <a:cs typeface="+mn-cs"/>
        </a:defRPr>
      </a:lvl1pPr>
      <a:lvl2pPr marL="1326812" indent="-510312" algn="l" defTabSz="163299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1" kern="1200">
          <a:solidFill>
            <a:schemeClr val="tx1"/>
          </a:solidFill>
          <a:latin typeface="+mn-lt"/>
          <a:ea typeface="+mn-ea"/>
          <a:cs typeface="+mn-cs"/>
        </a:defRPr>
      </a:lvl2pPr>
      <a:lvl3pPr marL="2041247" indent="-408249" algn="l" defTabSz="1632998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1" kern="1200">
          <a:solidFill>
            <a:schemeClr val="tx1"/>
          </a:solidFill>
          <a:latin typeface="+mn-lt"/>
          <a:ea typeface="+mn-ea"/>
          <a:cs typeface="+mn-cs"/>
        </a:defRPr>
      </a:lvl3pPr>
      <a:lvl4pPr marL="2857746" indent="-408249" algn="l" defTabSz="1632998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1" kern="1200">
          <a:solidFill>
            <a:schemeClr val="tx1"/>
          </a:solidFill>
          <a:latin typeface="+mn-lt"/>
          <a:ea typeface="+mn-ea"/>
          <a:cs typeface="+mn-cs"/>
        </a:defRPr>
      </a:lvl4pPr>
      <a:lvl5pPr marL="3674244" indent="-408249" algn="l" defTabSz="1632998" rtl="0" eaLnBrk="1" latinLnBrk="0" hangingPunct="1">
        <a:spcBef>
          <a:spcPct val="20000"/>
        </a:spcBef>
        <a:buFont typeface="Arial" panose="020B0604020202020204" pitchFamily="34" charset="0"/>
        <a:buChar char="»"/>
        <a:defRPr sz="2801" kern="1200">
          <a:solidFill>
            <a:schemeClr val="tx1"/>
          </a:solidFill>
          <a:latin typeface="+mn-lt"/>
          <a:ea typeface="+mn-ea"/>
          <a:cs typeface="+mn-cs"/>
        </a:defRPr>
      </a:lvl5pPr>
      <a:lvl6pPr marL="4490744" indent="-408249" algn="l" defTabSz="1632998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243" indent="-408249" algn="l" defTabSz="1632998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740" indent="-408249" algn="l" defTabSz="1632998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241" indent="-408249" algn="l" defTabSz="1632998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99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00" algn="l" defTabSz="163299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998" algn="l" defTabSz="163299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497" algn="l" defTabSz="163299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995" algn="l" defTabSz="163299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495" algn="l" defTabSz="163299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993" algn="l" defTabSz="163299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491" algn="l" defTabSz="163299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990" algn="l" defTabSz="1632998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DFFD52-9886-4826-B3F3-DB3CD9B2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B3147-AB48-423F-AA8F-35AE0BDEB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20B16-16A0-4B65-823A-99EC0C1C4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C60A9-471E-4E75-ABDC-898E5561FA49}" type="datetime1">
              <a:rPr lang="en-US" smtClean="0"/>
              <a:pPr/>
              <a:t>2/22/23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47BB13-8686-4CAB-8377-C86A27A558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A1 – </a:t>
            </a:r>
            <a:r>
              <a:rPr lang="en-US" sz="2000"/>
              <a:t>Tối ưu hợp lực số giữa các DNNN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03C2E-389E-4E04-B6E5-6C05C416D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164BF-D67A-46C0-81D2-5BAF67C00C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79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hf hd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419942"/>
            <a:ext cx="15544800" cy="122634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1828801"/>
            <a:ext cx="15544800" cy="69413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32" y="9534525"/>
            <a:ext cx="18288002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8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36" y="307182"/>
            <a:ext cx="985055" cy="1064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 bwMode="auto">
          <a:xfrm>
            <a:off x="1685735" y="1257300"/>
            <a:ext cx="15341631" cy="0"/>
          </a:xfrm>
          <a:prstGeom prst="line">
            <a:avLst/>
          </a:prstGeom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696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  <p:sldLayoutId id="2147483914" r:id="rId12"/>
    <p:sldLayoutId id="2147483915" r:id="rId13"/>
    <p:sldLayoutId id="2147483916" r:id="rId14"/>
    <p:sldLayoutId id="2147483917" r:id="rId15"/>
    <p:sldLayoutId id="2147483918" r:id="rId16"/>
    <p:sldLayoutId id="2147483919" r:id="rId17"/>
    <p:sldLayoutId id="2147483920" r:id="rId18"/>
    <p:sldLayoutId id="2147483921" r:id="rId19"/>
    <p:sldLayoutId id="2147483922" r:id="rId20"/>
    <p:sldLayoutId id="2147483923" r:id="rId21"/>
    <p:sldLayoutId id="2147483924" r:id="rId22"/>
    <p:sldLayoutId id="2147483925" r:id="rId23"/>
    <p:sldLayoutId id="2147483926" r:id="rId24"/>
    <p:sldLayoutId id="2147483927" r:id="rId25"/>
    <p:sldLayoutId id="2147483928" r:id="rId26"/>
    <p:sldLayoutId id="2147483929" r:id="rId27"/>
    <p:sldLayoutId id="2147483930" r:id="rId28"/>
    <p:sldLayoutId id="2147483931" r:id="rId29"/>
    <p:sldLayoutId id="2147483932" r:id="rId30"/>
    <p:sldLayoutId id="2147483933" r:id="rId31"/>
    <p:sldLayoutId id="2147483934" r:id="rId32"/>
    <p:sldLayoutId id="2147483935" r:id="rId33"/>
    <p:sldLayoutId id="2147483936" r:id="rId34"/>
    <p:sldLayoutId id="2147483937" r:id="rId35"/>
    <p:sldLayoutId id="2147483938" r:id="rId36"/>
    <p:sldLayoutId id="2147483939" r:id="rId37"/>
    <p:sldLayoutId id="2147483940" r:id="rId38"/>
    <p:sldLayoutId id="2147483941" r:id="rId39"/>
    <p:sldLayoutId id="2147483942" r:id="rId40"/>
    <p:sldLayoutId id="2147483943" r:id="rId41"/>
    <p:sldLayoutId id="2147483944" r:id="rId42"/>
    <p:sldLayoutId id="2147483945" r:id="rId43"/>
    <p:sldLayoutId id="2147483946" r:id="rId44"/>
    <p:sldLayoutId id="2147483947" r:id="rId45"/>
    <p:sldLayoutId id="2147483948" r:id="rId46"/>
    <p:sldLayoutId id="2147483949" r:id="rId47"/>
    <p:sldLayoutId id="2147483950" r:id="rId48"/>
    <p:sldLayoutId id="2147483951" r:id="rId49"/>
    <p:sldLayoutId id="2147483952" r:id="rId50"/>
    <p:sldLayoutId id="2147483953" r:id="rId51"/>
    <p:sldLayoutId id="2147483954" r:id="rId52"/>
    <p:sldLayoutId id="2147483955" r:id="rId53"/>
    <p:sldLayoutId id="2147483956" r:id="rId54"/>
    <p:sldLayoutId id="2147483957" r:id="rId55"/>
    <p:sldLayoutId id="2147483958" r:id="rId56"/>
    <p:sldLayoutId id="2147483959" r:id="rId57"/>
    <p:sldLayoutId id="2147483960" r:id="rId58"/>
    <p:sldLayoutId id="2147483961" r:id="rId59"/>
    <p:sldLayoutId id="2147483962" r:id="rId60"/>
    <p:sldLayoutId id="2147483963" r:id="rId61"/>
    <p:sldLayoutId id="2147483964" r:id="rId62"/>
    <p:sldLayoutId id="2147483965" r:id="rId63"/>
    <p:sldLayoutId id="2147483966" r:id="rId64"/>
    <p:sldLayoutId id="2147483967" r:id="rId65"/>
    <p:sldLayoutId id="2147483968" r:id="rId66"/>
    <p:sldLayoutId id="2147483969" r:id="rId67"/>
    <p:sldLayoutId id="2147483970" r:id="rId68"/>
    <p:sldLayoutId id="2147483971" r:id="rId69"/>
    <p:sldLayoutId id="2147483972" r:id="rId70"/>
    <p:sldLayoutId id="2147483973" r:id="rId71"/>
    <p:sldLayoutId id="2147483974" r:id="rId72"/>
    <p:sldLayoutId id="2147483975" r:id="rId73"/>
    <p:sldLayoutId id="2147483976" r:id="rId74"/>
    <p:sldLayoutId id="2147483977" r:id="rId75"/>
    <p:sldLayoutId id="2147483978" r:id="rId76"/>
    <p:sldLayoutId id="2147483979" r:id="rId77"/>
    <p:sldLayoutId id="2147483980" r:id="rId78"/>
    <p:sldLayoutId id="2147483981" r:id="rId79"/>
    <p:sldLayoutId id="2147483982" r:id="rId80"/>
    <p:sldLayoutId id="2147483983" r:id="rId81"/>
    <p:sldLayoutId id="2147483984" r:id="rId82"/>
    <p:sldLayoutId id="2147483985" r:id="rId83"/>
  </p:sldLayoutIdLst>
  <p:txStyles>
    <p:titleStyle>
      <a:lvl1pPr algn="ctr" defTabSz="1828755" rtl="0" eaLnBrk="1" latinLnBrk="0" hangingPunct="1">
        <a:lnSpc>
          <a:spcPct val="86000"/>
        </a:lnSpc>
        <a:spcBef>
          <a:spcPct val="0"/>
        </a:spcBef>
        <a:buNone/>
        <a:defRPr sz="4200" kern="800" spc="-8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182875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3000" kern="800" spc="-20">
          <a:solidFill>
            <a:schemeClr val="tx1"/>
          </a:solidFill>
          <a:latin typeface="+mn-lt"/>
          <a:ea typeface="+mn-ea"/>
          <a:cs typeface="+mn-cs"/>
        </a:defRPr>
      </a:lvl1pPr>
      <a:lvl2pPr marL="688959" indent="-346068" algn="l" defTabSz="182875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2400" kern="800">
          <a:solidFill>
            <a:schemeClr val="tx1"/>
          </a:solidFill>
          <a:latin typeface="+mn-lt"/>
          <a:ea typeface="+mn-ea"/>
          <a:cs typeface="+mn-cs"/>
        </a:defRPr>
      </a:lvl2pPr>
      <a:lvl3pPr marL="1031850" indent="-342891" algn="l" defTabSz="182875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400" kern="800">
          <a:solidFill>
            <a:schemeClr val="tx1"/>
          </a:solidFill>
          <a:latin typeface="+mn-lt"/>
          <a:ea typeface="+mn-ea"/>
          <a:cs typeface="+mn-cs"/>
        </a:defRPr>
      </a:lvl3pPr>
      <a:lvl4pPr marL="1374741" indent="-342891" algn="l" defTabSz="182875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2400" kern="800">
          <a:solidFill>
            <a:schemeClr val="tx1"/>
          </a:solidFill>
          <a:latin typeface="+mn-lt"/>
          <a:ea typeface="+mn-ea"/>
          <a:cs typeface="+mn-cs"/>
        </a:defRPr>
      </a:lvl4pPr>
      <a:lvl5pPr marL="1717634" indent="-342891" algn="l" defTabSz="182875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2400" kern="800">
          <a:solidFill>
            <a:schemeClr val="tx1"/>
          </a:solidFill>
          <a:latin typeface="+mn-lt"/>
          <a:ea typeface="+mn-ea"/>
          <a:cs typeface="+mn-cs"/>
        </a:defRPr>
      </a:lvl5pPr>
      <a:lvl6pPr marL="5029074" indent="-457188" algn="l" defTabSz="1828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4001" kern="1200">
          <a:solidFill>
            <a:schemeClr val="tx1"/>
          </a:solidFill>
          <a:latin typeface="+mn-lt"/>
          <a:ea typeface="+mn-ea"/>
          <a:cs typeface="+mn-cs"/>
        </a:defRPr>
      </a:lvl6pPr>
      <a:lvl7pPr marL="5943452" indent="-457188" algn="l" defTabSz="1828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4001" kern="1200">
          <a:solidFill>
            <a:schemeClr val="tx1"/>
          </a:solidFill>
          <a:latin typeface="+mn-lt"/>
          <a:ea typeface="+mn-ea"/>
          <a:cs typeface="+mn-cs"/>
        </a:defRPr>
      </a:lvl7pPr>
      <a:lvl8pPr marL="6857829" indent="-457188" algn="l" defTabSz="1828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4001" kern="1200">
          <a:solidFill>
            <a:schemeClr val="tx1"/>
          </a:solidFill>
          <a:latin typeface="+mn-lt"/>
          <a:ea typeface="+mn-ea"/>
          <a:cs typeface="+mn-cs"/>
        </a:defRPr>
      </a:lvl8pPr>
      <a:lvl9pPr marL="7772205" indent="-457188" algn="l" defTabSz="1828755" rtl="0" eaLnBrk="1" latinLnBrk="0" hangingPunct="1">
        <a:spcBef>
          <a:spcPct val="20000"/>
        </a:spcBef>
        <a:buFont typeface="Arial" panose="020B0604020202020204" pitchFamily="34" charset="0"/>
        <a:buChar char="•"/>
        <a:defRPr sz="40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5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8" algn="l" defTabSz="182875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55" algn="l" defTabSz="182875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131" algn="l" defTabSz="182875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509" algn="l" defTabSz="182875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886" algn="l" defTabSz="182875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264" algn="l" defTabSz="182875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640" algn="l" defTabSz="182875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017" algn="l" defTabSz="182875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7335" y="419801"/>
            <a:ext cx="16600395" cy="9084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335" y="1755472"/>
            <a:ext cx="16600394" cy="7509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38080" y="9753325"/>
            <a:ext cx="611841" cy="602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  <a:latin typeface="Roboto Condensed" pitchFamily="2" charset="0"/>
                <a:ea typeface="Roboto Condensed" pitchFamily="2" charset="0"/>
                <a:cs typeface="Arial" panose="020B0604020202020204" pitchFamily="34" charset="0"/>
              </a:defRPr>
            </a:lvl1pPr>
          </a:lstStyle>
          <a:p>
            <a:fld id="{2079BD69-FF30-450A-B7B2-1E0FE13F0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2" r:id="rId1"/>
    <p:sldLayoutId id="2147484063" r:id="rId2"/>
    <p:sldLayoutId id="2147484064" r:id="rId3"/>
    <p:sldLayoutId id="2147484065" r:id="rId4"/>
    <p:sldLayoutId id="2147484066" r:id="rId5"/>
    <p:sldLayoutId id="2147484067" r:id="rId6"/>
    <p:sldLayoutId id="2147484068" r:id="rId7"/>
    <p:sldLayoutId id="2147484069" r:id="rId8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70C0"/>
          </a:solidFill>
          <a:latin typeface="Roboto Condensed" pitchFamily="2" charset="0"/>
          <a:ea typeface="Roboto Condensed" pitchFamily="2" charset="0"/>
          <a:cs typeface="Arial" panose="020B0604020202020204" pitchFamily="34" charset="0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>
              <a:lumMod val="75000"/>
              <a:lumOff val="25000"/>
            </a:schemeClr>
          </a:solidFill>
          <a:latin typeface="Roboto Condensed" pitchFamily="2" charset="0"/>
          <a:ea typeface="Roboto Condensed" pitchFamily="2" charset="0"/>
          <a:cs typeface="Arial" panose="020B0604020202020204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>
              <a:lumMod val="75000"/>
              <a:lumOff val="25000"/>
            </a:schemeClr>
          </a:solidFill>
          <a:latin typeface="Roboto Condensed" pitchFamily="2" charset="0"/>
          <a:ea typeface="Roboto Condensed" pitchFamily="2" charset="0"/>
          <a:cs typeface="Arial" panose="020B0604020202020204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>
              <a:lumMod val="75000"/>
              <a:lumOff val="25000"/>
            </a:schemeClr>
          </a:solidFill>
          <a:latin typeface="Roboto Condensed" pitchFamily="2" charset="0"/>
          <a:ea typeface="Roboto Condensed" pitchFamily="2" charset="0"/>
          <a:cs typeface="Arial" panose="020B0604020202020204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>
              <a:lumMod val="75000"/>
              <a:lumOff val="25000"/>
            </a:schemeClr>
          </a:solidFill>
          <a:latin typeface="Roboto Condensed" pitchFamily="2" charset="0"/>
          <a:ea typeface="Roboto Condensed" pitchFamily="2" charset="0"/>
          <a:cs typeface="Arial" panose="020B0604020202020204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>
              <a:lumMod val="75000"/>
              <a:lumOff val="25000"/>
            </a:schemeClr>
          </a:solidFill>
          <a:latin typeface="Roboto Condensed" pitchFamily="2" charset="0"/>
          <a:ea typeface="Roboto Condensed" pitchFamily="2" charset="0"/>
          <a:cs typeface="Arial" panose="020B0604020202020204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57706" y="375414"/>
            <a:ext cx="15769661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title text format</a:t>
            </a: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57706" y="1600202"/>
            <a:ext cx="15769661" cy="7662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the outline text format</a:t>
            </a:r>
          </a:p>
          <a:p>
            <a:pPr lvl="1"/>
            <a:r>
              <a:rPr lang="en-GB" altLang="en-US" dirty="0"/>
              <a:t>Second Outline Level</a:t>
            </a:r>
          </a:p>
          <a:p>
            <a:pPr lvl="2"/>
            <a:r>
              <a:rPr lang="en-GB" altLang="en-US" dirty="0"/>
              <a:t>Third Outline Level</a:t>
            </a:r>
          </a:p>
          <a:p>
            <a:pPr lvl="3"/>
            <a:r>
              <a:rPr lang="en-GB" altLang="en-US" dirty="0"/>
              <a:t>Fourth Outline Level</a:t>
            </a:r>
          </a:p>
          <a:p>
            <a:pPr lvl="4"/>
            <a:r>
              <a:rPr lang="en-GB" altLang="en-US" dirty="0"/>
              <a:t>Fifth Outline Level</a:t>
            </a:r>
          </a:p>
          <a:p>
            <a:pPr lvl="4"/>
            <a:r>
              <a:rPr lang="en-GB" altLang="en-US" dirty="0"/>
              <a:t>Sixth Outline Level</a:t>
            </a:r>
          </a:p>
          <a:p>
            <a:pPr lvl="4"/>
            <a:r>
              <a:rPr lang="en-GB" altLang="en-US" dirty="0"/>
              <a:t>Seventh Outline Level</a:t>
            </a:r>
          </a:p>
        </p:txBody>
      </p:sp>
      <p:pic>
        <p:nvPicPr>
          <p:cNvPr id="1031" name="Picture 2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" y="375414"/>
            <a:ext cx="54742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F59DA53-1A2B-47AD-B0C0-056133D0CAEC}"/>
              </a:ext>
            </a:extLst>
          </p:cNvPr>
          <p:cNvSpPr>
            <a:spLocks/>
          </p:cNvSpPr>
          <p:nvPr userDrawn="1"/>
        </p:nvSpPr>
        <p:spPr>
          <a:xfrm>
            <a:off x="17401004" y="375415"/>
            <a:ext cx="633116" cy="633284"/>
          </a:xfrm>
          <a:prstGeom prst="ellipse">
            <a:avLst/>
          </a:pr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>
              <a:solidFill>
                <a:schemeClr val="tx1"/>
              </a:solidFill>
              <a:latin typeface="Roboto Light"/>
              <a:cs typeface="Roboto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C3EE4C-9BC7-48EA-BBEF-24357FF98F53}"/>
              </a:ext>
            </a:extLst>
          </p:cNvPr>
          <p:cNvSpPr txBox="1">
            <a:spLocks/>
          </p:cNvSpPr>
          <p:nvPr userDrawn="1"/>
        </p:nvSpPr>
        <p:spPr>
          <a:xfrm>
            <a:off x="17135856" y="418092"/>
            <a:ext cx="1170432" cy="553943"/>
          </a:xfrm>
          <a:prstGeom prst="rect">
            <a:avLst/>
          </a:prstGeom>
          <a:noFill/>
        </p:spPr>
        <p:txBody>
          <a:bodyPr wrap="square" lIns="274265" tIns="137133" rIns="274265" bIns="137133" rtlCol="0">
            <a:spAutoFit/>
          </a:bodyPr>
          <a:lstStyle/>
          <a:p>
            <a:pPr algn="ctr"/>
            <a:fld id="{8C8643B8-3AF7-4439-9600-88F6D67B04F6}" type="slidenum">
              <a:rPr lang="id-ID" sz="1800" b="1" smtClean="0">
                <a:solidFill>
                  <a:schemeClr val="bg1"/>
                </a:solidFill>
                <a:latin typeface="Roboto Light"/>
                <a:cs typeface="Roboto Light"/>
              </a:rPr>
              <a:t>‹#›</a:t>
            </a:fld>
            <a:endParaRPr lang="id-ID" sz="3600" dirty="0">
              <a:solidFill>
                <a:schemeClr val="bg1"/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94885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72" r:id="rId2"/>
    <p:sldLayoutId id="2147484073" r:id="rId3"/>
    <p:sldLayoutId id="2147484074" r:id="rId4"/>
    <p:sldLayoutId id="2147484075" r:id="rId5"/>
    <p:sldLayoutId id="2147484076" r:id="rId6"/>
    <p:sldLayoutId id="2147484077" r:id="rId7"/>
    <p:sldLayoutId id="2147484078" r:id="rId8"/>
    <p:sldLayoutId id="2147484079" r:id="rId9"/>
    <p:sldLayoutId id="2147484080" r:id="rId10"/>
    <p:sldLayoutId id="2147484081" r:id="rId11"/>
    <p:sldLayoutId id="2147484082" r:id="rId12"/>
    <p:sldLayoutId id="2147484083" r:id="rId13"/>
    <p:sldLayoutId id="2147484084" r:id="rId14"/>
    <p:sldLayoutId id="2147484085" r:id="rId15"/>
    <p:sldLayoutId id="2147484086" r:id="rId16"/>
    <p:sldLayoutId id="2147484087" r:id="rId17"/>
    <p:sldLayoutId id="2147484088" r:id="rId18"/>
    <p:sldLayoutId id="2147484089" r:id="rId19"/>
    <p:sldLayoutId id="2147484090" r:id="rId20"/>
    <p:sldLayoutId id="2147484091" r:id="rId21"/>
  </p:sldLayoutIdLst>
  <p:hf hdr="0" ftr="0" dt="0"/>
  <p:txStyles>
    <p:titleStyle>
      <a:lvl1pPr algn="ctr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 b="1" kern="1200" cap="all" baseline="0">
          <a:solidFill>
            <a:srgbClr val="0070C0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 b="1">
          <a:solidFill>
            <a:srgbClr val="0070C0"/>
          </a:solidFill>
          <a:latin typeface="Tahoma" charset="0"/>
          <a:ea typeface="Tahoma" charset="0"/>
          <a:cs typeface="Tahoma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 b="1">
          <a:solidFill>
            <a:srgbClr val="0070C0"/>
          </a:solidFill>
          <a:latin typeface="Tahoma" charset="0"/>
          <a:ea typeface="Tahoma" charset="0"/>
          <a:cs typeface="Tahoma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 b="1">
          <a:solidFill>
            <a:srgbClr val="0070C0"/>
          </a:solidFill>
          <a:latin typeface="Tahoma" charset="0"/>
          <a:ea typeface="Tahoma" charset="0"/>
          <a:cs typeface="Tahoma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600" b="1">
          <a:solidFill>
            <a:srgbClr val="0070C0"/>
          </a:solidFill>
          <a:latin typeface="Tahoma" charset="0"/>
          <a:ea typeface="Tahoma" charset="0"/>
          <a:cs typeface="Tahoma" charset="0"/>
        </a:defRPr>
      </a:lvl5pPr>
      <a:lvl6pPr marL="3771900" indent="-3429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5250">
          <a:solidFill>
            <a:srgbClr val="000000"/>
          </a:solidFill>
          <a:latin typeface="Calibri Light" panose="020F0302020204030204" pitchFamily="34" charset="0"/>
          <a:ea typeface="Microsoft YaHei" panose="020B0503020204020204" pitchFamily="34" charset="-122"/>
        </a:defRPr>
      </a:lvl6pPr>
      <a:lvl7pPr marL="4457700" indent="-3429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5250">
          <a:solidFill>
            <a:srgbClr val="000000"/>
          </a:solidFill>
          <a:latin typeface="Calibri Light" panose="020F0302020204030204" pitchFamily="34" charset="0"/>
          <a:ea typeface="Microsoft YaHei" panose="020B0503020204020204" pitchFamily="34" charset="-122"/>
        </a:defRPr>
      </a:lvl7pPr>
      <a:lvl8pPr marL="5143500" indent="-3429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5250">
          <a:solidFill>
            <a:srgbClr val="000000"/>
          </a:solidFill>
          <a:latin typeface="Calibri Light" panose="020F0302020204030204" pitchFamily="34" charset="0"/>
          <a:ea typeface="Microsoft YaHei" panose="020B0503020204020204" pitchFamily="34" charset="-122"/>
        </a:defRPr>
      </a:lvl8pPr>
      <a:lvl9pPr marL="5829300" indent="-342900"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5250">
          <a:solidFill>
            <a:srgbClr val="000000"/>
          </a:solidFill>
          <a:latin typeface="Calibri Light" panose="020F0302020204030204" pitchFamily="34" charset="0"/>
          <a:ea typeface="Microsoft YaHei" panose="020B0503020204020204" pitchFamily="34" charset="-122"/>
        </a:defRPr>
      </a:lvl9pPr>
    </p:titleStyle>
    <p:bodyStyle>
      <a:lvl1pPr marL="514350" indent="-514350" algn="l" defTabSz="685800" rtl="0" eaLnBrk="0" fontAlgn="base" hangingPunct="0">
        <a:lnSpc>
          <a:spcPct val="90000"/>
        </a:lnSpc>
        <a:spcBef>
          <a:spcPts val="1220"/>
        </a:spcBef>
        <a:spcAft>
          <a:spcPct val="0"/>
        </a:spcAft>
        <a:buClr>
          <a:srgbClr val="0070C0"/>
        </a:buClr>
        <a:buSzPct val="100000"/>
        <a:buFont typeface="Arial" panose="020B0604020202020204" pitchFamily="34" charset="0"/>
        <a:buChar char="•"/>
        <a:defRPr sz="3000" kern="1200" baseline="0">
          <a:solidFill>
            <a:srgbClr val="0070C0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1pPr>
      <a:lvl2pPr marL="1114425" indent="-428625" algn="l" defTabSz="685800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70C0"/>
        </a:buClr>
        <a:buSzPct val="100000"/>
        <a:buFont typeface="Arial" panose="020B0604020202020204" pitchFamily="34" charset="0"/>
        <a:buChar char="•"/>
        <a:defRPr kern="1200" baseline="0">
          <a:solidFill>
            <a:srgbClr val="0070C0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2pPr>
      <a:lvl3pPr marL="1800225" indent="-428625" algn="l" defTabSz="685800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70C0"/>
        </a:buClr>
        <a:buSzPct val="100000"/>
        <a:buFont typeface="Arial" panose="020B0604020202020204" pitchFamily="34" charset="0"/>
        <a:buChar char="•"/>
        <a:defRPr sz="2400" kern="1200" baseline="0">
          <a:solidFill>
            <a:srgbClr val="0070C0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3pPr>
      <a:lvl4pPr marL="2486025" indent="-428625" algn="l" defTabSz="685800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70C0"/>
        </a:buClr>
        <a:buSzPct val="100000"/>
        <a:buFont typeface="Arial" panose="020B0604020202020204" pitchFamily="34" charset="0"/>
        <a:buChar char="•"/>
        <a:defRPr sz="2100" kern="1200" baseline="0">
          <a:solidFill>
            <a:srgbClr val="0070C0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4pPr>
      <a:lvl5pPr marL="3171825" indent="-428625" algn="l" defTabSz="685800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rgbClr val="0070C0"/>
        </a:buClr>
        <a:buSzPct val="100000"/>
        <a:buFont typeface="Arial" panose="020B0604020202020204" pitchFamily="34" charset="0"/>
        <a:buChar char="•"/>
        <a:defRPr sz="2100" kern="1200" baseline="0">
          <a:solidFill>
            <a:srgbClr val="0070C0"/>
          </a:solidFill>
          <a:latin typeface="Segoe UI" panose="020B0502040204020203" pitchFamily="34" charset="0"/>
          <a:ea typeface="Tahoma" panose="020B0604030504040204" pitchFamily="34" charset="0"/>
          <a:cs typeface="Segoe UI" panose="020B0502040204020203" pitchFamily="34" charset="0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5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customXml" Target="../ink/ink8.xm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11.wdp"/><Relationship Id="rId5" Type="http://schemas.openxmlformats.org/officeDocument/2006/relationships/image" Target="../media/image46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7" Type="http://schemas.openxmlformats.org/officeDocument/2006/relationships/hyperlink" Target="https://resocoder.com/2019/08/27/flutter-tdd-clean-architecture-course-1-explanation-project-structur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itnext.io/a-minimalist-guide-to-dependency-injection-in-flutter-641d4803c0fd" TargetMode="External"/><Relationship Id="rId5" Type="http://schemas.openxmlformats.org/officeDocument/2006/relationships/hyperlink" Target="https://scm.devops.vnpt.vn/it.si.mobile/base-project-flutter" TargetMode="Externa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1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6.png"/><Relationship Id="rId3" Type="http://schemas.openxmlformats.org/officeDocument/2006/relationships/chart" Target="../charts/chart2.xml"/><Relationship Id="rId7" Type="http://schemas.openxmlformats.org/officeDocument/2006/relationships/image" Target="../media/image32.png"/><Relationship Id="rId12" Type="http://schemas.openxmlformats.org/officeDocument/2006/relationships/image" Target="../media/image3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jpg"/><Relationship Id="rId11" Type="http://schemas.microsoft.com/office/2007/relationships/hdphoto" Target="../media/hdphoto2.wdp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customXml" Target="../ink/ink2.xml"/><Relationship Id="rId9" Type="http://schemas.openxmlformats.org/officeDocument/2006/relationships/image" Target="../media/image33.png"/><Relationship Id="rId1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chart" Target="../charts/chart3.xml"/><Relationship Id="rId7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png"/><Relationship Id="rId11" Type="http://schemas.openxmlformats.org/officeDocument/2006/relationships/image" Target="../media/image35.emf"/><Relationship Id="rId5" Type="http://schemas.openxmlformats.org/officeDocument/2006/relationships/image" Target="../media/image30.png"/><Relationship Id="rId10" Type="http://schemas.microsoft.com/office/2007/relationships/hdphoto" Target="../media/hdphoto5.wdp"/><Relationship Id="rId4" Type="http://schemas.openxmlformats.org/officeDocument/2006/relationships/customXml" Target="../ink/ink3.xml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customXml" Target="../ink/ink4.xml"/><Relationship Id="rId7" Type="http://schemas.openxmlformats.org/officeDocument/2006/relationships/image" Target="../media/image40.png"/><Relationship Id="rId12" Type="http://schemas.microsoft.com/office/2007/relationships/hdphoto" Target="../media/hdphoto8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11" Type="http://schemas.openxmlformats.org/officeDocument/2006/relationships/image" Target="../media/image42.png"/><Relationship Id="rId5" Type="http://schemas.openxmlformats.org/officeDocument/2006/relationships/image" Target="../media/image35.emf"/><Relationship Id="rId10" Type="http://schemas.microsoft.com/office/2007/relationships/hdphoto" Target="../media/hdphoto7.wdp"/><Relationship Id="rId4" Type="http://schemas.openxmlformats.org/officeDocument/2006/relationships/image" Target="../media/image30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customXml" Target="../ink/ink5.xml"/><Relationship Id="rId7" Type="http://schemas.microsoft.com/office/2007/relationships/hdphoto" Target="../media/hdphoto9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.png"/><Relationship Id="rId5" Type="http://schemas.openxmlformats.org/officeDocument/2006/relationships/image" Target="../media/image35.emf"/><Relationship Id="rId4" Type="http://schemas.openxmlformats.org/officeDocument/2006/relationships/image" Target="../media/image30.png"/><Relationship Id="rId9" Type="http://schemas.microsoft.com/office/2007/relationships/hdphoto" Target="../media/hdphoto10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10698479" cy="10325100"/>
          </a:xfrm>
          <a:prstGeom prst="rect">
            <a:avLst/>
          </a:prstGeom>
        </p:spPr>
      </p:pic>
      <p:sp>
        <p:nvSpPr>
          <p:cNvPr id="8" name="Title 3"/>
          <p:cNvSpPr txBox="1"/>
          <p:nvPr/>
        </p:nvSpPr>
        <p:spPr>
          <a:xfrm>
            <a:off x="213753" y="3543299"/>
            <a:ext cx="7994755" cy="4794937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70C0"/>
                </a:solidFill>
                <a:latin typeface="Roboto Condensed" pitchFamily="2" charset="0"/>
                <a:ea typeface="Roboto Condensed" pitchFamily="2" charset="0"/>
                <a:cs typeface="Arial" panose="020B0604020202020204" pitchFamily="34" charset="0"/>
              </a:defRPr>
            </a:lvl1pPr>
          </a:lstStyle>
          <a:p>
            <a:pPr marL="0" marR="16510" indent="0" algn="ctr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600" dirty="0" err="1">
                <a:solidFill>
                  <a:schemeClr val="bg1"/>
                </a:solidFill>
                <a:latin typeface="UTM Avo" panose="020B0604020202020204" charset="0"/>
                <a:ea typeface="Tahoma" panose="020B0604030504040204" pitchFamily="34" charset="0"/>
                <a:cs typeface="UTM Avo" panose="020B0604020202020204" charset="0"/>
              </a:rPr>
              <a:t>Cấu</a:t>
            </a:r>
            <a:r>
              <a:rPr lang="en-US" sz="4600" dirty="0">
                <a:solidFill>
                  <a:schemeClr val="bg1"/>
                </a:solidFill>
                <a:latin typeface="UTM Avo" panose="020B0604020202020204" charset="0"/>
                <a:ea typeface="Tahoma" panose="020B0604030504040204" pitchFamily="34" charset="0"/>
                <a:cs typeface="UTM Avo" panose="020B0604020202020204" charset="0"/>
              </a:rPr>
              <a:t> </a:t>
            </a:r>
            <a:r>
              <a:rPr lang="en-US" sz="4600" dirty="0" err="1">
                <a:solidFill>
                  <a:schemeClr val="bg1"/>
                </a:solidFill>
                <a:latin typeface="UTM Avo" panose="020B0604020202020204" charset="0"/>
                <a:ea typeface="Tahoma" panose="020B0604030504040204" pitchFamily="34" charset="0"/>
                <a:cs typeface="UTM Avo" panose="020B0604020202020204" charset="0"/>
              </a:rPr>
              <a:t>trúc</a:t>
            </a:r>
            <a:r>
              <a:rPr lang="en-US" sz="4600" dirty="0">
                <a:solidFill>
                  <a:schemeClr val="bg1"/>
                </a:solidFill>
                <a:latin typeface="UTM Avo" panose="020B0604020202020204" charset="0"/>
                <a:ea typeface="Tahoma" panose="020B0604030504040204" pitchFamily="34" charset="0"/>
                <a:cs typeface="UTM Avo" panose="020B0604020202020204" charset="0"/>
              </a:rPr>
              <a:t> project </a:t>
            </a:r>
            <a:r>
              <a:rPr lang="en-US" sz="4600" dirty="0" err="1">
                <a:solidFill>
                  <a:schemeClr val="bg1"/>
                </a:solidFill>
                <a:latin typeface="UTM Avo" panose="020B0604020202020204" charset="0"/>
                <a:ea typeface="Tahoma" panose="020B0604030504040204" pitchFamily="34" charset="0"/>
                <a:cs typeface="UTM Avo" panose="020B0604020202020204" charset="0"/>
              </a:rPr>
              <a:t>trong</a:t>
            </a:r>
            <a:r>
              <a:rPr lang="en-US" sz="4600" dirty="0">
                <a:solidFill>
                  <a:schemeClr val="bg1"/>
                </a:solidFill>
                <a:latin typeface="UTM Avo" panose="020B0604020202020204" charset="0"/>
                <a:ea typeface="Tahoma" panose="020B0604030504040204" pitchFamily="34" charset="0"/>
                <a:cs typeface="UTM Avo" panose="020B0604020202020204" charset="0"/>
              </a:rPr>
              <a:t> Flutter  </a:t>
            </a:r>
          </a:p>
        </p:txBody>
      </p:sp>
      <p:sp>
        <p:nvSpPr>
          <p:cNvPr id="12" name="AutoShape 6"/>
          <p:cNvSpPr>
            <a:spLocks noChangeAspect="1" noChangeArrowheads="1" noTextEdit="1"/>
          </p:cNvSpPr>
          <p:nvPr/>
        </p:nvSpPr>
        <p:spPr bwMode="gray">
          <a:xfrm>
            <a:off x="17068800" y="1384525"/>
            <a:ext cx="6689676" cy="428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4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60" y="361854"/>
            <a:ext cx="4046220" cy="2045342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</p:pic>
      <p:sp>
        <p:nvSpPr>
          <p:cNvPr id="9" name="Title 3"/>
          <p:cNvSpPr txBox="1"/>
          <p:nvPr/>
        </p:nvSpPr>
        <p:spPr>
          <a:xfrm>
            <a:off x="192659" y="6067763"/>
            <a:ext cx="8114573" cy="22704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70C0"/>
                </a:solidFill>
                <a:latin typeface="Roboto Condensed" pitchFamily="2" charset="0"/>
                <a:ea typeface="Roboto Condensed" pitchFamily="2" charset="0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endParaRPr lang="en-US" sz="3000" kern="0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2F73A6-5FA6-4E89-BE69-BB658E9559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87" y="2643758"/>
            <a:ext cx="5586413" cy="213742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959BA6C0-2205-4B8C-B255-9C19CC370DB6}"/>
              </a:ext>
            </a:extLst>
          </p:cNvPr>
          <p:cNvSpPr txBox="1"/>
          <p:nvPr/>
        </p:nvSpPr>
        <p:spPr>
          <a:xfrm>
            <a:off x="272716" y="9105900"/>
            <a:ext cx="7652084" cy="692609"/>
          </a:xfrm>
          <a:prstGeom prst="rect">
            <a:avLst/>
          </a:prstGeom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70C0"/>
                </a:solidFill>
                <a:latin typeface="Roboto Condensed" pitchFamily="2" charset="0"/>
                <a:ea typeface="Roboto Condensed" pitchFamily="2" charset="0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2800" b="0" dirty="0">
                <a:solidFill>
                  <a:schemeClr val="bg1"/>
                </a:solidFill>
                <a:latin typeface="UTM Avo" panose="02040603050506020204" pitchFamily="18" charset="0"/>
                <a:ea typeface="Tahoma" panose="020B0604030504040204" pitchFamily="34" charset="0"/>
              </a:rPr>
              <a:t>Hà Nội, 2-2023</a:t>
            </a:r>
          </a:p>
        </p:txBody>
      </p:sp>
      <p:pic>
        <p:nvPicPr>
          <p:cNvPr id="16" name="Picture 2" descr="Mobile App Development – JRJ Global">
            <a:extLst>
              <a:ext uri="{FF2B5EF4-FFF2-40B4-BE49-F238E27FC236}">
                <a16:creationId xmlns:a16="http://schemas.microsoft.com/office/drawing/2014/main" id="{78DCD4E2-BFC6-4E26-B110-8F203EAAE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0" y="2501746"/>
            <a:ext cx="5867400" cy="470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112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B6AA9-1EE3-44BA-829E-4D4AD7796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フッター プレースホルダー 3">
            <a:extLst>
              <a:ext uri="{FF2B5EF4-FFF2-40B4-BE49-F238E27FC236}">
                <a16:creationId xmlns:a16="http://schemas.microsoft.com/office/drawing/2014/main" id="{D1A2DF2A-3F8B-4FDA-9166-58B37C47982D}"/>
              </a:ext>
            </a:extLst>
          </p:cNvPr>
          <p:cNvSpPr txBox="1">
            <a:spLocks/>
          </p:cNvSpPr>
          <p:nvPr/>
        </p:nvSpPr>
        <p:spPr>
          <a:xfrm>
            <a:off x="-2" y="9472612"/>
            <a:ext cx="18288000" cy="547688"/>
          </a:xfrm>
          <a:prstGeom prst="rect">
            <a:avLst/>
          </a:prstGeom>
          <a:effectLst/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ctr" defTabSz="1632753" rtl="0" eaLnBrk="1" latinLnBrk="0" hangingPunct="1">
              <a:defRPr sz="2100" kern="1200">
                <a:solidFill>
                  <a:schemeClr val="tx1">
                    <a:tint val="75000"/>
                    <a:alpha val="70000"/>
                  </a:schemeClr>
                </a:solidFill>
                <a:latin typeface="UTM Avo" panose="02040603050506020204" pitchFamily="18" charset="0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358F2512-69E0-4B10-8D93-A88ECC4B4095}"/>
              </a:ext>
            </a:extLst>
          </p:cNvPr>
          <p:cNvSpPr txBox="1">
            <a:spLocks/>
          </p:cNvSpPr>
          <p:nvPr/>
        </p:nvSpPr>
        <p:spPr>
          <a:xfrm>
            <a:off x="1295400" y="333301"/>
            <a:ext cx="16840200" cy="1203151"/>
          </a:xfrm>
          <a:prstGeom prst="rect">
            <a:avLst/>
          </a:prstGeom>
        </p:spPr>
        <p:txBody>
          <a:bodyPr vert="horz" lIns="163275" tIns="81638" rIns="163275" bIns="81638" rtlCol="0" anchor="t">
            <a:noAutofit/>
          </a:bodyPr>
          <a:lstStyle>
            <a:lvl1pPr defTabSz="1632916">
              <a:spcBef>
                <a:spcPct val="0"/>
              </a:spcBef>
              <a:buNone/>
              <a:defRPr lang="en-US" sz="4000" b="1" spc="300" baseline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TM Avo" panose="02040603050506020204" pitchFamily="18" charset="0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Base Project (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GetIt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9799D84-6A66-19EB-CDC4-DC341979D8C9}"/>
              </a:ext>
            </a:extLst>
          </p:cNvPr>
          <p:cNvSpPr/>
          <p:nvPr/>
        </p:nvSpPr>
        <p:spPr>
          <a:xfrm>
            <a:off x="4878294" y="4008369"/>
            <a:ext cx="1676398" cy="881981"/>
          </a:xfrm>
          <a:prstGeom prst="rightArrow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F0D4F95-5C2F-5F1E-8A34-2734ED449295}"/>
                  </a:ext>
                </a:extLst>
              </p14:cNvPr>
              <p14:cNvContentPartPr/>
              <p14:nvPr/>
            </p14:nvContentPartPr>
            <p14:xfrm>
              <a:off x="-871200" y="444936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F0D4F95-5C2F-5F1E-8A34-2734ED4492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89200" y="4341360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25D9E3F-7A8C-54A5-33C2-EF5C2838A677}"/>
              </a:ext>
            </a:extLst>
          </p:cNvPr>
          <p:cNvSpPr txBox="1"/>
          <p:nvPr/>
        </p:nvSpPr>
        <p:spPr>
          <a:xfrm>
            <a:off x="1432560" y="905256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E7715D-71D8-FABF-1DE4-89CD0DD9086F}"/>
              </a:ext>
            </a:extLst>
          </p:cNvPr>
          <p:cNvSpPr txBox="1"/>
          <p:nvPr/>
        </p:nvSpPr>
        <p:spPr>
          <a:xfrm>
            <a:off x="4084320" y="176784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2FDB5-A739-F402-A6C0-2B5AAD072E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675679"/>
            <a:ext cx="10199868" cy="66444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992BCB-8793-389B-1F0D-31B4FB11239D}"/>
              </a:ext>
            </a:extLst>
          </p:cNvPr>
          <p:cNvSpPr txBox="1"/>
          <p:nvPr/>
        </p:nvSpPr>
        <p:spPr>
          <a:xfrm>
            <a:off x="3505200" y="8412326"/>
            <a:ext cx="13852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dirty="0">
                <a:solidFill>
                  <a:srgbClr val="292929"/>
                </a:solidFill>
                <a:effectLst/>
                <a:latin typeface="source-serif-pro"/>
              </a:rPr>
              <a:t>makes a class unaware of where its dependencies come from.</a:t>
            </a:r>
            <a:endParaRPr lang="en-VN" sz="3600" b="1" dirty="0"/>
          </a:p>
        </p:txBody>
      </p:sp>
    </p:spTree>
    <p:extLst>
      <p:ext uri="{BB962C8B-B14F-4D97-AF65-F5344CB8AC3E}">
        <p14:creationId xmlns:p14="http://schemas.microsoft.com/office/powerpoint/2010/main" val="4184563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B6AA9-1EE3-44BA-829E-4D4AD7796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フッター プレースホルダー 3">
            <a:extLst>
              <a:ext uri="{FF2B5EF4-FFF2-40B4-BE49-F238E27FC236}">
                <a16:creationId xmlns:a16="http://schemas.microsoft.com/office/drawing/2014/main" id="{D1A2DF2A-3F8B-4FDA-9166-58B37C47982D}"/>
              </a:ext>
            </a:extLst>
          </p:cNvPr>
          <p:cNvSpPr txBox="1">
            <a:spLocks/>
          </p:cNvSpPr>
          <p:nvPr/>
        </p:nvSpPr>
        <p:spPr>
          <a:xfrm>
            <a:off x="-2" y="9472612"/>
            <a:ext cx="18288000" cy="547688"/>
          </a:xfrm>
          <a:prstGeom prst="rect">
            <a:avLst/>
          </a:prstGeom>
          <a:effectLst/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ctr" defTabSz="1632753" rtl="0" eaLnBrk="1" latinLnBrk="0" hangingPunct="1">
              <a:defRPr sz="2100" kern="1200">
                <a:solidFill>
                  <a:schemeClr val="tx1">
                    <a:tint val="75000"/>
                    <a:alpha val="70000"/>
                  </a:schemeClr>
                </a:solidFill>
                <a:latin typeface="UTM Avo" panose="02040603050506020204" pitchFamily="18" charset="0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358F2512-69E0-4B10-8D93-A88ECC4B4095}"/>
              </a:ext>
            </a:extLst>
          </p:cNvPr>
          <p:cNvSpPr txBox="1">
            <a:spLocks/>
          </p:cNvSpPr>
          <p:nvPr/>
        </p:nvSpPr>
        <p:spPr>
          <a:xfrm>
            <a:off x="1295400" y="333301"/>
            <a:ext cx="16840200" cy="1203151"/>
          </a:xfrm>
          <a:prstGeom prst="rect">
            <a:avLst/>
          </a:prstGeom>
        </p:spPr>
        <p:txBody>
          <a:bodyPr vert="horz" lIns="163275" tIns="81638" rIns="163275" bIns="81638" rtlCol="0" anchor="t">
            <a:noAutofit/>
          </a:bodyPr>
          <a:lstStyle>
            <a:lvl1pPr defTabSz="1632916">
              <a:spcBef>
                <a:spcPct val="0"/>
              </a:spcBef>
              <a:buNone/>
              <a:defRPr lang="en-US" sz="4000" b="1" spc="300" baseline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TM Avo" panose="02040603050506020204" pitchFamily="18" charset="0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Base Project (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GetIt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9799D84-6A66-19EB-CDC4-DC341979D8C9}"/>
              </a:ext>
            </a:extLst>
          </p:cNvPr>
          <p:cNvSpPr/>
          <p:nvPr/>
        </p:nvSpPr>
        <p:spPr>
          <a:xfrm>
            <a:off x="4878294" y="4008369"/>
            <a:ext cx="1676398" cy="881981"/>
          </a:xfrm>
          <a:prstGeom prst="rightArrow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F0D4F95-5C2F-5F1E-8A34-2734ED449295}"/>
                  </a:ext>
                </a:extLst>
              </p14:cNvPr>
              <p14:cNvContentPartPr/>
              <p14:nvPr/>
            </p14:nvContentPartPr>
            <p14:xfrm>
              <a:off x="-871200" y="444936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F0D4F95-5C2F-5F1E-8A34-2734ED4492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89200" y="4341360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25D9E3F-7A8C-54A5-33C2-EF5C2838A677}"/>
              </a:ext>
            </a:extLst>
          </p:cNvPr>
          <p:cNvSpPr txBox="1"/>
          <p:nvPr/>
        </p:nvSpPr>
        <p:spPr>
          <a:xfrm>
            <a:off x="1432560" y="905256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E7715D-71D8-FABF-1DE4-89CD0DD9086F}"/>
              </a:ext>
            </a:extLst>
          </p:cNvPr>
          <p:cNvSpPr txBox="1"/>
          <p:nvPr/>
        </p:nvSpPr>
        <p:spPr>
          <a:xfrm>
            <a:off x="4084320" y="176784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FD38D9-79EC-6675-7639-28ED7A0E9805}"/>
              </a:ext>
            </a:extLst>
          </p:cNvPr>
          <p:cNvSpPr txBox="1"/>
          <p:nvPr/>
        </p:nvSpPr>
        <p:spPr>
          <a:xfrm>
            <a:off x="837077" y="1767840"/>
            <a:ext cx="1560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Register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DB1FE-E474-BB93-9AE8-BAA02D1F7323}"/>
              </a:ext>
            </a:extLst>
          </p:cNvPr>
          <p:cNvSpPr txBox="1"/>
          <p:nvPr/>
        </p:nvSpPr>
        <p:spPr>
          <a:xfrm>
            <a:off x="1341120" y="295656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4308DD-C9ED-18AB-0C4C-B053746173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1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56" y="2585084"/>
            <a:ext cx="9566144" cy="64674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AA636F-6EB3-2DE7-09CA-5C913BCFB594}"/>
              </a:ext>
            </a:extLst>
          </p:cNvPr>
          <p:cNvSpPr txBox="1"/>
          <p:nvPr/>
        </p:nvSpPr>
        <p:spPr>
          <a:xfrm>
            <a:off x="10515600" y="1664116"/>
            <a:ext cx="2164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b="1" dirty="0">
                <a:solidFill>
                  <a:schemeClr val="tx2"/>
                </a:solidFill>
              </a:rPr>
              <a:t>Use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22ED27B-C196-5BDA-74F3-324D080FE7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8" y="2766347"/>
            <a:ext cx="4445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56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B6AA9-1EE3-44BA-829E-4D4AD7796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フッター プレースホルダー 3">
            <a:extLst>
              <a:ext uri="{FF2B5EF4-FFF2-40B4-BE49-F238E27FC236}">
                <a16:creationId xmlns:a16="http://schemas.microsoft.com/office/drawing/2014/main" id="{D1A2DF2A-3F8B-4FDA-9166-58B37C47982D}"/>
              </a:ext>
            </a:extLst>
          </p:cNvPr>
          <p:cNvSpPr txBox="1">
            <a:spLocks/>
          </p:cNvSpPr>
          <p:nvPr/>
        </p:nvSpPr>
        <p:spPr>
          <a:xfrm>
            <a:off x="-2" y="9472612"/>
            <a:ext cx="18288000" cy="547688"/>
          </a:xfrm>
          <a:prstGeom prst="rect">
            <a:avLst/>
          </a:prstGeom>
          <a:effectLst/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ctr" defTabSz="1632753" rtl="0" eaLnBrk="1" latinLnBrk="0" hangingPunct="1">
              <a:defRPr sz="2100" kern="1200">
                <a:solidFill>
                  <a:schemeClr val="tx1">
                    <a:tint val="75000"/>
                    <a:alpha val="70000"/>
                  </a:schemeClr>
                </a:solidFill>
                <a:latin typeface="UTM Avo" panose="02040603050506020204" pitchFamily="18" charset="0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358F2512-69E0-4B10-8D93-A88ECC4B4095}"/>
              </a:ext>
            </a:extLst>
          </p:cNvPr>
          <p:cNvSpPr txBox="1">
            <a:spLocks/>
          </p:cNvSpPr>
          <p:nvPr/>
        </p:nvSpPr>
        <p:spPr>
          <a:xfrm>
            <a:off x="1295400" y="333301"/>
            <a:ext cx="16840200" cy="1203151"/>
          </a:xfrm>
          <a:prstGeom prst="rect">
            <a:avLst/>
          </a:prstGeom>
        </p:spPr>
        <p:txBody>
          <a:bodyPr vert="horz" lIns="163275" tIns="81638" rIns="163275" bIns="81638" rtlCol="0" anchor="t">
            <a:noAutofit/>
          </a:bodyPr>
          <a:lstStyle>
            <a:lvl1pPr defTabSz="1632916">
              <a:spcBef>
                <a:spcPct val="0"/>
              </a:spcBef>
              <a:buNone/>
              <a:defRPr lang="en-US" sz="4000" b="1" spc="300" baseline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TM Avo" panose="02040603050506020204" pitchFamily="18" charset="0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9799D84-6A66-19EB-CDC4-DC341979D8C9}"/>
              </a:ext>
            </a:extLst>
          </p:cNvPr>
          <p:cNvSpPr/>
          <p:nvPr/>
        </p:nvSpPr>
        <p:spPr>
          <a:xfrm>
            <a:off x="4878294" y="4008369"/>
            <a:ext cx="1676398" cy="881981"/>
          </a:xfrm>
          <a:prstGeom prst="rightArrow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F0D4F95-5C2F-5F1E-8A34-2734ED449295}"/>
                  </a:ext>
                </a:extLst>
              </p14:cNvPr>
              <p14:cNvContentPartPr/>
              <p14:nvPr/>
            </p14:nvContentPartPr>
            <p14:xfrm>
              <a:off x="-871200" y="444936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F0D4F95-5C2F-5F1E-8A34-2734ED4492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89200" y="4341360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25D9E3F-7A8C-54A5-33C2-EF5C2838A677}"/>
              </a:ext>
            </a:extLst>
          </p:cNvPr>
          <p:cNvSpPr txBox="1"/>
          <p:nvPr/>
        </p:nvSpPr>
        <p:spPr>
          <a:xfrm>
            <a:off x="1432560" y="905256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E7715D-71D8-FABF-1DE4-89CD0DD9086F}"/>
              </a:ext>
            </a:extLst>
          </p:cNvPr>
          <p:cNvSpPr txBox="1"/>
          <p:nvPr/>
        </p:nvSpPr>
        <p:spPr>
          <a:xfrm>
            <a:off x="4084320" y="176784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FD38D9-79EC-6675-7639-28ED7A0E9805}"/>
              </a:ext>
            </a:extLst>
          </p:cNvPr>
          <p:cNvSpPr txBox="1"/>
          <p:nvPr/>
        </p:nvSpPr>
        <p:spPr>
          <a:xfrm>
            <a:off x="817308" y="2737962"/>
            <a:ext cx="1683912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Link </a:t>
            </a:r>
            <a:r>
              <a:rPr lang="en-US" b="1" i="0" dirty="0" err="1">
                <a:solidFill>
                  <a:srgbClr val="292929"/>
                </a:solidFill>
                <a:effectLst/>
                <a:latin typeface="sohne"/>
              </a:rPr>
              <a:t>scm</a:t>
            </a:r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           :  </a:t>
            </a:r>
            <a:r>
              <a:rPr lang="en-US" i="0" dirty="0">
                <a:solidFill>
                  <a:srgbClr val="292929"/>
                </a:solidFill>
                <a:effectLst/>
                <a:latin typeface="sohne"/>
                <a:hlinkClick r:id="rId5"/>
              </a:rPr>
              <a:t>https://scm.devops.vnpt.vn/it.si.mobile/base-project-flutter</a:t>
            </a:r>
            <a:endParaRPr lang="en-US" i="0" dirty="0">
              <a:solidFill>
                <a:srgbClr val="292929"/>
              </a:solidFill>
              <a:effectLst/>
              <a:latin typeface="sohne"/>
            </a:endParaRPr>
          </a:p>
          <a:p>
            <a:endParaRPr lang="en-US" dirty="0">
              <a:solidFill>
                <a:srgbClr val="292929"/>
              </a:solidFill>
              <a:latin typeface="sohne"/>
            </a:endParaRPr>
          </a:p>
          <a:p>
            <a:endParaRPr lang="en-US" dirty="0">
              <a:solidFill>
                <a:srgbClr val="292929"/>
              </a:solidFill>
              <a:latin typeface="sohne"/>
            </a:endParaRPr>
          </a:p>
          <a:p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Reference</a:t>
            </a:r>
            <a:r>
              <a:rPr lang="en-US" i="0" dirty="0">
                <a:solidFill>
                  <a:srgbClr val="292929"/>
                </a:solidFill>
                <a:effectLst/>
                <a:latin typeface="sohne"/>
              </a:rPr>
              <a:t> </a:t>
            </a:r>
          </a:p>
          <a:p>
            <a:endParaRPr lang="en-US" i="0" dirty="0">
              <a:solidFill>
                <a:srgbClr val="292929"/>
              </a:solidFill>
              <a:effectLst/>
              <a:latin typeface="sohne"/>
            </a:endParaRPr>
          </a:p>
          <a:p>
            <a:r>
              <a:rPr lang="en-US" dirty="0" err="1">
                <a:solidFill>
                  <a:srgbClr val="292929"/>
                </a:solidFill>
                <a:latin typeface="sohne"/>
              </a:rPr>
              <a:t>GetIt</a:t>
            </a:r>
            <a:r>
              <a:rPr lang="en-US" dirty="0">
                <a:solidFill>
                  <a:srgbClr val="292929"/>
                </a:solidFill>
                <a:latin typeface="sohne"/>
              </a:rPr>
              <a:t>  :  </a:t>
            </a:r>
            <a:r>
              <a:rPr lang="en-US" dirty="0">
                <a:solidFill>
                  <a:srgbClr val="292929"/>
                </a:solidFill>
                <a:latin typeface="sohne"/>
                <a:hlinkClick r:id="rId6"/>
              </a:rPr>
              <a:t>https://itnext.io/a-minimalist-guide-to-dependency-injection-in-flutter-641d4803c0fd</a:t>
            </a:r>
            <a:endParaRPr lang="en-US" dirty="0">
              <a:solidFill>
                <a:srgbClr val="292929"/>
              </a:solidFill>
              <a:latin typeface="sohne"/>
            </a:endParaRPr>
          </a:p>
          <a:p>
            <a:endParaRPr lang="en-US" dirty="0">
              <a:solidFill>
                <a:srgbClr val="292929"/>
              </a:solidFill>
              <a:latin typeface="sohne"/>
            </a:endParaRPr>
          </a:p>
          <a:p>
            <a:r>
              <a:rPr lang="en-US" i="0" dirty="0">
                <a:solidFill>
                  <a:srgbClr val="292929"/>
                </a:solidFill>
                <a:effectLst/>
                <a:latin typeface="sohne"/>
              </a:rPr>
              <a:t>Flutter TDD Clean Architecture : </a:t>
            </a:r>
            <a:r>
              <a:rPr lang="en-US" i="0" dirty="0">
                <a:solidFill>
                  <a:srgbClr val="292929"/>
                </a:solidFill>
                <a:effectLst/>
                <a:latin typeface="sohne"/>
                <a:hlinkClick r:id="rId7"/>
              </a:rPr>
              <a:t>https://resocoder.com/2019/08/27/flutter-tdd-clean-architecture-course-1-explanation-project-structure/</a:t>
            </a:r>
            <a:endParaRPr lang="en-US" i="0" dirty="0">
              <a:solidFill>
                <a:srgbClr val="292929"/>
              </a:solidFill>
              <a:effectLst/>
              <a:latin typeface="sohne"/>
            </a:endParaRPr>
          </a:p>
          <a:p>
            <a:endParaRPr lang="en-US" i="0" dirty="0">
              <a:solidFill>
                <a:srgbClr val="292929"/>
              </a:solidFill>
              <a:effectLst/>
              <a:latin typeface="sohne"/>
            </a:endParaRPr>
          </a:p>
          <a:p>
            <a:endParaRPr lang="en-US" i="0" dirty="0">
              <a:solidFill>
                <a:srgbClr val="292929"/>
              </a:solidFill>
              <a:effectLst/>
              <a:latin typeface="sohn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DB1FE-E474-BB93-9AE8-BAA02D1F7323}"/>
              </a:ext>
            </a:extLst>
          </p:cNvPr>
          <p:cNvSpPr txBox="1"/>
          <p:nvPr/>
        </p:nvSpPr>
        <p:spPr>
          <a:xfrm>
            <a:off x="1341120" y="295656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10424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58E95-979F-4BDB-A9AB-008791CD2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AD000-2D3B-40B6-95CF-8E66ADB96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4CF33-354A-42ED-9003-5D2D3139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6327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79BD69-FF30-450A-B7B2-1E0FE13F0EE7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Condensed" pitchFamily="2" charset="0"/>
                <a:cs typeface="Arial" panose="020B0604020202020204" pitchFamily="34" charset="0"/>
              </a:rPr>
              <a:pPr marL="0" marR="0" lvl="0" indent="0" algn="r" defTabSz="16327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Condensed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49C8C80-2E21-448C-81A0-C705C1F17D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6" t="22771"/>
          <a:stretch/>
        </p:blipFill>
        <p:spPr bwMode="auto">
          <a:xfrm>
            <a:off x="1" y="0"/>
            <a:ext cx="10222772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22">
            <a:extLst>
              <a:ext uri="{FF2B5EF4-FFF2-40B4-BE49-F238E27FC236}">
                <a16:creationId xmlns:a16="http://schemas.microsoft.com/office/drawing/2014/main" id="{91602CBE-8D13-4A22-875C-9DFD8E4C344D}"/>
              </a:ext>
            </a:extLst>
          </p:cNvPr>
          <p:cNvSpPr/>
          <p:nvPr/>
        </p:nvSpPr>
        <p:spPr>
          <a:xfrm>
            <a:off x="7331999" y="0"/>
            <a:ext cx="10956002" cy="10302589"/>
          </a:xfrm>
          <a:custGeom>
            <a:avLst/>
            <a:gdLst>
              <a:gd name="connsiteX0" fmla="*/ 1714499 w 6587612"/>
              <a:gd name="connsiteY0" fmla="*/ 0 h 6857999"/>
              <a:gd name="connsiteX1" fmla="*/ 6587612 w 6587612"/>
              <a:gd name="connsiteY1" fmla="*/ 0 h 6857999"/>
              <a:gd name="connsiteX2" fmla="*/ 6587612 w 6587612"/>
              <a:gd name="connsiteY2" fmla="*/ 6857999 h 6857999"/>
              <a:gd name="connsiteX3" fmla="*/ 0 w 6587612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87612" h="6857999">
                <a:moveTo>
                  <a:pt x="1714499" y="0"/>
                </a:moveTo>
                <a:lnTo>
                  <a:pt x="6587612" y="0"/>
                </a:lnTo>
                <a:lnTo>
                  <a:pt x="6587612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005B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47" tIns="68573" rIns="137147" bIns="68573" rtlCol="0" anchor="ctr"/>
          <a:lstStyle/>
          <a:p>
            <a:pPr marL="0" marR="0" lvl="0" indent="0" algn="ctr" defTabSz="16327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E065636-ADDF-40A7-98F3-3E9C34DF4994}"/>
              </a:ext>
            </a:extLst>
          </p:cNvPr>
          <p:cNvSpPr/>
          <p:nvPr/>
        </p:nvSpPr>
        <p:spPr>
          <a:xfrm>
            <a:off x="7745508" y="0"/>
            <a:ext cx="3482571" cy="10287000"/>
          </a:xfrm>
          <a:prstGeom prst="parallelogram">
            <a:avLst>
              <a:gd name="adj" fmla="val 80025"/>
            </a:avLst>
          </a:prstGeom>
          <a:solidFill>
            <a:srgbClr val="72AAE3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47" tIns="68573" rIns="137147" bIns="68573" rtlCol="0" anchor="ctr"/>
          <a:lstStyle/>
          <a:p>
            <a:pPr marL="0" marR="0" lvl="0" indent="0" algn="ctr" defTabSz="16327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40E792-F970-4593-8DAC-73CD58C55C18}"/>
              </a:ext>
            </a:extLst>
          </p:cNvPr>
          <p:cNvCxnSpPr>
            <a:cxnSpLocks/>
            <a:stCxn id="7" idx="1"/>
            <a:endCxn id="7" idx="3"/>
          </p:cNvCxnSpPr>
          <p:nvPr/>
        </p:nvCxnSpPr>
        <p:spPr>
          <a:xfrm flipH="1">
            <a:off x="8093330" y="0"/>
            <a:ext cx="2786928" cy="10287000"/>
          </a:xfrm>
          <a:prstGeom prst="line">
            <a:avLst/>
          </a:prstGeom>
          <a:ln>
            <a:solidFill>
              <a:srgbClr val="4998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10">
            <a:extLst>
              <a:ext uri="{FF2B5EF4-FFF2-40B4-BE49-F238E27FC236}">
                <a16:creationId xmlns:a16="http://schemas.microsoft.com/office/drawing/2014/main" id="{E8C64B63-5ED6-4019-9A94-5770F8EB4390}"/>
              </a:ext>
            </a:extLst>
          </p:cNvPr>
          <p:cNvGrpSpPr/>
          <p:nvPr/>
        </p:nvGrpSpPr>
        <p:grpSpPr>
          <a:xfrm>
            <a:off x="-55221" y="0"/>
            <a:ext cx="5696105" cy="10287000"/>
            <a:chOff x="12601575" y="0"/>
            <a:chExt cx="3797403" cy="6858000"/>
          </a:xfrm>
        </p:grpSpPr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365F4D7D-9B32-4DE0-97EF-6989F2FE3819}"/>
                </a:ext>
              </a:extLst>
            </p:cNvPr>
            <p:cNvSpPr/>
            <p:nvPr/>
          </p:nvSpPr>
          <p:spPr>
            <a:xfrm>
              <a:off x="13899126" y="0"/>
              <a:ext cx="2499852" cy="6858000"/>
            </a:xfrm>
            <a:prstGeom prst="parallelogram">
              <a:avLst>
                <a:gd name="adj" fmla="val 69961"/>
              </a:avLst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6327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3A69AF2B-2E47-402D-9046-FF6DAB884444}"/>
                </a:ext>
              </a:extLst>
            </p:cNvPr>
            <p:cNvSpPr/>
            <p:nvPr/>
          </p:nvSpPr>
          <p:spPr>
            <a:xfrm>
              <a:off x="12601575" y="0"/>
              <a:ext cx="2499852" cy="6858000"/>
            </a:xfrm>
            <a:prstGeom prst="parallelogram">
              <a:avLst>
                <a:gd name="adj" fmla="val 69961"/>
              </a:avLst>
            </a:prstGeom>
            <a:solidFill>
              <a:srgbClr val="FFFF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6327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Title 3">
            <a:extLst>
              <a:ext uri="{FF2B5EF4-FFF2-40B4-BE49-F238E27FC236}">
                <a16:creationId xmlns:a16="http://schemas.microsoft.com/office/drawing/2014/main" id="{F6162064-9191-4738-AFE1-74581E85C0EF}"/>
              </a:ext>
            </a:extLst>
          </p:cNvPr>
          <p:cNvSpPr txBox="1"/>
          <p:nvPr/>
        </p:nvSpPr>
        <p:spPr>
          <a:xfrm>
            <a:off x="9085952" y="5269285"/>
            <a:ext cx="8948057" cy="22704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rgbClr val="0070C0"/>
                </a:solidFill>
                <a:latin typeface="Roboto Condensed" pitchFamily="2" charset="0"/>
                <a:ea typeface="Roboto Condensed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00">
                <a:solidFill>
                  <a:prstClr val="white"/>
                </a:solidFill>
                <a:latin typeface="UTM Avo" panose="020B0604020202020204" charset="0"/>
                <a:ea typeface="Tahoma" panose="020B0604030504040204" pitchFamily="34" charset="0"/>
                <a:cs typeface="UTM Avo" panose="020B0604020202020204" charset="0"/>
              </a:rPr>
              <a:t>Q&amp;A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(Body)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B3D0D4-DAC3-4BC3-B842-0CE3B7F21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627" y="634106"/>
            <a:ext cx="4046220" cy="204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8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4841-22FE-47AE-9998-9A06BF9B1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NỘI DUNG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CD1BF-A30A-408A-9930-A8A65DFF16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8201" y="2581601"/>
            <a:ext cx="8029166" cy="647700"/>
          </a:xfrm>
        </p:spPr>
        <p:txBody>
          <a:bodyPr/>
          <a:lstStyle/>
          <a:p>
            <a:r>
              <a:rPr lang="en-US" dirty="0" err="1"/>
              <a:t>Đặt</a:t>
            </a:r>
            <a:r>
              <a:rPr lang="en-US" dirty="0"/>
              <a:t> VẤN ĐỀ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EA0C1A-86D1-4253-BE6D-37E039B63A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8201" y="4234039"/>
            <a:ext cx="8029166" cy="647700"/>
          </a:xfrm>
        </p:spPr>
        <p:txBody>
          <a:bodyPr/>
          <a:lstStyle/>
          <a:p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BaSE</a:t>
            </a:r>
            <a:r>
              <a:rPr lang="en-US" dirty="0"/>
              <a:t> Project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04E0C2-2FFE-4774-900A-D232C86D38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Base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00DCB8-A579-4089-85AD-C0E336ADDA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98200" y="7774056"/>
            <a:ext cx="8680199" cy="647700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775830-D2A9-42D4-965B-4BC402AD8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" y="3771900"/>
            <a:ext cx="3810000" cy="3638550"/>
          </a:xfrm>
          <a:prstGeom prst="rect">
            <a:avLst/>
          </a:prstGeom>
        </p:spPr>
      </p:pic>
      <p:pic>
        <p:nvPicPr>
          <p:cNvPr id="2058" name="Picture 10" descr="IOS Application Development - DI-AINA Digital Marketing &amp; Advertising">
            <a:extLst>
              <a:ext uri="{FF2B5EF4-FFF2-40B4-BE49-F238E27FC236}">
                <a16:creationId xmlns:a16="http://schemas.microsoft.com/office/drawing/2014/main" id="{38347AC0-68ED-4A9E-99BC-6466130BD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1200" y="3967162"/>
            <a:ext cx="594360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404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358F2512-69E0-4B10-8D93-A88ECC4B4095}"/>
              </a:ext>
            </a:extLst>
          </p:cNvPr>
          <p:cNvSpPr txBox="1">
            <a:spLocks/>
          </p:cNvSpPr>
          <p:nvPr/>
        </p:nvSpPr>
        <p:spPr>
          <a:xfrm>
            <a:off x="1295400" y="333301"/>
            <a:ext cx="16840200" cy="1203151"/>
          </a:xfrm>
          <a:prstGeom prst="rect">
            <a:avLst/>
          </a:prstGeom>
        </p:spPr>
        <p:txBody>
          <a:bodyPr vert="horz" lIns="163275" tIns="81638" rIns="163275" bIns="81638" rtlCol="0" anchor="t">
            <a:noAutofit/>
          </a:bodyPr>
          <a:lstStyle>
            <a:lvl1pPr defTabSz="1632916">
              <a:spcBef>
                <a:spcPct val="0"/>
              </a:spcBef>
              <a:buNone/>
              <a:defRPr lang="en-US" sz="4000" b="1" spc="300" baseline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TM Avo" panose="02040603050506020204" pitchFamily="18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ĐẶT VẤN ĐỀ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B6AA9-1EE3-44BA-829E-4D4AD7796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フッター プレースホルダー 3">
            <a:extLst>
              <a:ext uri="{FF2B5EF4-FFF2-40B4-BE49-F238E27FC236}">
                <a16:creationId xmlns:a16="http://schemas.microsoft.com/office/drawing/2014/main" id="{D1A2DF2A-3F8B-4FDA-9166-58B37C47982D}"/>
              </a:ext>
            </a:extLst>
          </p:cNvPr>
          <p:cNvSpPr txBox="1">
            <a:spLocks/>
          </p:cNvSpPr>
          <p:nvPr/>
        </p:nvSpPr>
        <p:spPr>
          <a:xfrm>
            <a:off x="-2" y="9472612"/>
            <a:ext cx="18288000" cy="547688"/>
          </a:xfrm>
          <a:prstGeom prst="rect">
            <a:avLst/>
          </a:prstGeom>
          <a:effectLst/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ctr" defTabSz="1632753" rtl="0" eaLnBrk="1" latinLnBrk="0" hangingPunct="1">
              <a:defRPr sz="2100" kern="1200">
                <a:solidFill>
                  <a:schemeClr val="tx1">
                    <a:tint val="75000"/>
                    <a:alpha val="70000"/>
                  </a:schemeClr>
                </a:solidFill>
                <a:latin typeface="UTM Avo" panose="02040603050506020204" pitchFamily="18" charset="0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CBE8FA-BD8E-8428-AAEB-0989A9B3833C}"/>
              </a:ext>
            </a:extLst>
          </p:cNvPr>
          <p:cNvSpPr txBox="1"/>
          <p:nvPr/>
        </p:nvSpPr>
        <p:spPr>
          <a:xfrm>
            <a:off x="914401" y="1837308"/>
            <a:ext cx="159258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4600" dirty="0">
                <a:solidFill>
                  <a:schemeClr val="tx2"/>
                </a:solidFill>
              </a:rPr>
              <a:t>Hiện tại team mobile đang dùng base project nhưng đang gắp một số vấn đề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7B3418-6479-443E-76AF-D2B3B9308FC5}"/>
              </a:ext>
            </a:extLst>
          </p:cNvPr>
          <p:cNvSpPr txBox="1"/>
          <p:nvPr/>
        </p:nvSpPr>
        <p:spPr>
          <a:xfrm>
            <a:off x="1295400" y="3623947"/>
            <a:ext cx="13716000" cy="4825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VN" sz="4000" dirty="0">
                <a:solidFill>
                  <a:schemeClr val="tx2"/>
                </a:solidFill>
              </a:rPr>
              <a:t>Đang bị chồng chéo phần UI và phần logic</a:t>
            </a:r>
          </a:p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VN" sz="4000" dirty="0">
                <a:solidFill>
                  <a:schemeClr val="tx2"/>
                </a:solidFill>
              </a:rPr>
              <a:t>Cấu trúc các phần chưa đồng bộ </a:t>
            </a:r>
          </a:p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VN" sz="4000" dirty="0">
                <a:solidFill>
                  <a:schemeClr val="tx2"/>
                </a:solidFill>
              </a:rPr>
              <a:t>Khó để triển khai viết UT cho từng phần code </a:t>
            </a:r>
          </a:p>
          <a:p>
            <a:pPr>
              <a:lnSpc>
                <a:spcPct val="200000"/>
              </a:lnSpc>
            </a:pPr>
            <a:endParaRPr lang="en-VN" sz="40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0C3FAE-DF5F-668B-731A-8E1EDC3607A2}"/>
              </a:ext>
            </a:extLst>
          </p:cNvPr>
          <p:cNvSpPr txBox="1"/>
          <p:nvPr/>
        </p:nvSpPr>
        <p:spPr>
          <a:xfrm>
            <a:off x="914401" y="8154948"/>
            <a:ext cx="141644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4800" b="1" dirty="0">
                <a:solidFill>
                  <a:schemeClr val="tx2"/>
                </a:solidFill>
              </a:rPr>
              <a:t>=&gt; Xây dựng base project cho các dự án Flutter</a:t>
            </a:r>
          </a:p>
        </p:txBody>
      </p:sp>
    </p:spTree>
    <p:extLst>
      <p:ext uri="{BB962C8B-B14F-4D97-AF65-F5344CB8AC3E}">
        <p14:creationId xmlns:p14="http://schemas.microsoft.com/office/powerpoint/2010/main" val="1917534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B6AA9-1EE3-44BA-829E-4D4AD7796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フッター プレースホルダー 3">
            <a:extLst>
              <a:ext uri="{FF2B5EF4-FFF2-40B4-BE49-F238E27FC236}">
                <a16:creationId xmlns:a16="http://schemas.microsoft.com/office/drawing/2014/main" id="{D1A2DF2A-3F8B-4FDA-9166-58B37C47982D}"/>
              </a:ext>
            </a:extLst>
          </p:cNvPr>
          <p:cNvSpPr txBox="1">
            <a:spLocks/>
          </p:cNvSpPr>
          <p:nvPr/>
        </p:nvSpPr>
        <p:spPr>
          <a:xfrm>
            <a:off x="-2" y="9472612"/>
            <a:ext cx="18288000" cy="547688"/>
          </a:xfrm>
          <a:prstGeom prst="rect">
            <a:avLst/>
          </a:prstGeom>
          <a:effectLst/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ctr" defTabSz="1632753" rtl="0" eaLnBrk="1" latinLnBrk="0" hangingPunct="1">
              <a:defRPr sz="2100" kern="1200">
                <a:solidFill>
                  <a:schemeClr val="tx1">
                    <a:tint val="75000"/>
                    <a:alpha val="70000"/>
                  </a:schemeClr>
                </a:solidFill>
                <a:latin typeface="UTM Avo" panose="02040603050506020204" pitchFamily="18" charset="0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358F2512-69E0-4B10-8D93-A88ECC4B4095}"/>
              </a:ext>
            </a:extLst>
          </p:cNvPr>
          <p:cNvSpPr txBox="1">
            <a:spLocks/>
          </p:cNvSpPr>
          <p:nvPr/>
        </p:nvSpPr>
        <p:spPr>
          <a:xfrm>
            <a:off x="1295400" y="333301"/>
            <a:ext cx="16840200" cy="1203151"/>
          </a:xfrm>
          <a:prstGeom prst="rect">
            <a:avLst/>
          </a:prstGeom>
        </p:spPr>
        <p:txBody>
          <a:bodyPr vert="horz" lIns="163275" tIns="81638" rIns="163275" bIns="81638" rtlCol="0" anchor="t">
            <a:noAutofit/>
          </a:bodyPr>
          <a:lstStyle>
            <a:lvl1pPr defTabSz="1632916">
              <a:spcBef>
                <a:spcPct val="0"/>
              </a:spcBef>
              <a:buNone/>
              <a:defRPr lang="en-US" sz="4000" b="1" spc="300" baseline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TM Avo" panose="02040603050506020204" pitchFamily="18" charset="0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Base Project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E1DBD5EB-4F9A-47AD-A311-5BA2E6F8F33E}"/>
              </a:ext>
            </a:extLst>
          </p:cNvPr>
          <p:cNvGraphicFramePr/>
          <p:nvPr/>
        </p:nvGraphicFramePr>
        <p:xfrm>
          <a:off x="9753600" y="1700212"/>
          <a:ext cx="8077200" cy="6172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B5F66DD-51A8-9B3F-1C87-9CB238F68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36452"/>
            <a:ext cx="6451124" cy="81915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E928AD-F86E-6656-6FDE-8F698AACAC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655" y="1700212"/>
            <a:ext cx="8167534" cy="793616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E7394A0A-967E-799D-2C60-5CEE39513808}"/>
              </a:ext>
            </a:extLst>
          </p:cNvPr>
          <p:cNvSpPr/>
          <p:nvPr/>
        </p:nvSpPr>
        <p:spPr>
          <a:xfrm>
            <a:off x="7632192" y="4914900"/>
            <a:ext cx="978408" cy="484632"/>
          </a:xfrm>
          <a:prstGeom prst="rightArrow">
            <a:avLst/>
          </a:prstGeom>
          <a:solidFill>
            <a:schemeClr val="accent2">
              <a:alpha val="10196"/>
            </a:schemeClr>
          </a:solidFill>
          <a:ln w="98425" cmpd="thinThick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9799D84-6A66-19EB-CDC4-DC341979D8C9}"/>
              </a:ext>
            </a:extLst>
          </p:cNvPr>
          <p:cNvSpPr/>
          <p:nvPr/>
        </p:nvSpPr>
        <p:spPr>
          <a:xfrm>
            <a:off x="6819086" y="4746151"/>
            <a:ext cx="1676398" cy="881981"/>
          </a:xfrm>
          <a:prstGeom prst="rightArrow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F0D4F95-5C2F-5F1E-8A34-2734ED449295}"/>
                  </a:ext>
                </a:extLst>
              </p14:cNvPr>
              <p14:cNvContentPartPr/>
              <p14:nvPr/>
            </p14:nvContentPartPr>
            <p14:xfrm>
              <a:off x="-871200" y="444936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F0D4F95-5C2F-5F1E-8A34-2734ED4492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889200" y="4341360"/>
                <a:ext cx="36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7928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B6AA9-1EE3-44BA-829E-4D4AD7796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フッター プレースホルダー 3">
            <a:extLst>
              <a:ext uri="{FF2B5EF4-FFF2-40B4-BE49-F238E27FC236}">
                <a16:creationId xmlns:a16="http://schemas.microsoft.com/office/drawing/2014/main" id="{D1A2DF2A-3F8B-4FDA-9166-58B37C47982D}"/>
              </a:ext>
            </a:extLst>
          </p:cNvPr>
          <p:cNvSpPr txBox="1">
            <a:spLocks/>
          </p:cNvSpPr>
          <p:nvPr/>
        </p:nvSpPr>
        <p:spPr>
          <a:xfrm>
            <a:off x="-2" y="9472612"/>
            <a:ext cx="18288000" cy="547688"/>
          </a:xfrm>
          <a:prstGeom prst="rect">
            <a:avLst/>
          </a:prstGeom>
          <a:effectLst/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ctr" defTabSz="1632753" rtl="0" eaLnBrk="1" latinLnBrk="0" hangingPunct="1">
              <a:defRPr sz="2100" kern="1200">
                <a:solidFill>
                  <a:schemeClr val="tx1">
                    <a:tint val="75000"/>
                    <a:alpha val="70000"/>
                  </a:schemeClr>
                </a:solidFill>
                <a:latin typeface="UTM Avo" panose="02040603050506020204" pitchFamily="18" charset="0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358F2512-69E0-4B10-8D93-A88ECC4B4095}"/>
              </a:ext>
            </a:extLst>
          </p:cNvPr>
          <p:cNvSpPr txBox="1">
            <a:spLocks/>
          </p:cNvSpPr>
          <p:nvPr/>
        </p:nvSpPr>
        <p:spPr>
          <a:xfrm>
            <a:off x="1295400" y="333301"/>
            <a:ext cx="16840200" cy="1203151"/>
          </a:xfrm>
          <a:prstGeom prst="rect">
            <a:avLst/>
          </a:prstGeom>
        </p:spPr>
        <p:txBody>
          <a:bodyPr vert="horz" lIns="163275" tIns="81638" rIns="163275" bIns="81638" rtlCol="0" anchor="t">
            <a:noAutofit/>
          </a:bodyPr>
          <a:lstStyle>
            <a:lvl1pPr defTabSz="1632916">
              <a:spcBef>
                <a:spcPct val="0"/>
              </a:spcBef>
              <a:buNone/>
              <a:defRPr lang="en-US" sz="4000" b="1" spc="300" baseline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TM Avo" panose="02040603050506020204" pitchFamily="18" charset="0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Base Project ( Presentation )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E1DBD5EB-4F9A-47AD-A311-5BA2E6F8F3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7809142"/>
              </p:ext>
            </p:extLst>
          </p:nvPr>
        </p:nvGraphicFramePr>
        <p:xfrm>
          <a:off x="9753600" y="1700212"/>
          <a:ext cx="8077200" cy="6172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ight Arrow 10">
            <a:extLst>
              <a:ext uri="{FF2B5EF4-FFF2-40B4-BE49-F238E27FC236}">
                <a16:creationId xmlns:a16="http://schemas.microsoft.com/office/drawing/2014/main" id="{19799D84-6A66-19EB-CDC4-DC341979D8C9}"/>
              </a:ext>
            </a:extLst>
          </p:cNvPr>
          <p:cNvSpPr/>
          <p:nvPr/>
        </p:nvSpPr>
        <p:spPr>
          <a:xfrm>
            <a:off x="4878294" y="4008369"/>
            <a:ext cx="1676398" cy="881981"/>
          </a:xfrm>
          <a:prstGeom prst="rightArrow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F0D4F95-5C2F-5F1E-8A34-2734ED449295}"/>
                  </a:ext>
                </a:extLst>
              </p14:cNvPr>
              <p14:cNvContentPartPr/>
              <p14:nvPr/>
            </p14:nvContentPartPr>
            <p14:xfrm>
              <a:off x="-871200" y="444936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F0D4F95-5C2F-5F1E-8A34-2734ED4492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88840" y="4341360"/>
                <a:ext cx="36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7551CA1-75DB-1332-3461-67FA4277BA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70730"/>
            <a:ext cx="6659740" cy="23955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8457C8-EB1A-E809-8630-0267F196E3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138" y="1536452"/>
            <a:ext cx="8743376" cy="31235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ED16E4-7B31-F20D-A1CD-4D995C3999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596" y="4927600"/>
            <a:ext cx="9436100" cy="368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AF5CB5-E4FF-1B62-F0CF-0DAE2BE708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5746145"/>
            <a:ext cx="7165059" cy="2826355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1D58F1CB-C03F-E78A-2D3A-D331C3F2C9C6}"/>
              </a:ext>
            </a:extLst>
          </p:cNvPr>
          <p:cNvSpPr/>
          <p:nvPr/>
        </p:nvSpPr>
        <p:spPr>
          <a:xfrm rot="5400000">
            <a:off x="11417177" y="4355344"/>
            <a:ext cx="609600" cy="431553"/>
          </a:xfrm>
          <a:prstGeom prst="rightArrow">
            <a:avLst/>
          </a:prstGeom>
          <a:solidFill>
            <a:schemeClr val="accent2">
              <a:alpha val="10196"/>
            </a:schemeClr>
          </a:solidFill>
          <a:ln w="98425" cmpd="thinThick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4878C88-E3D7-F5C0-0507-83B1B26047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79077" y="5219700"/>
            <a:ext cx="685800" cy="736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0D877CA-0D7A-DA80-49EE-D944C8EE4A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012900"/>
            <a:ext cx="8077200" cy="4007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CD0004C-B041-1F39-9DC3-B4EE346277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391440" y="6527801"/>
            <a:ext cx="6858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B6AA9-1EE3-44BA-829E-4D4AD7796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フッター プレースホルダー 3">
            <a:extLst>
              <a:ext uri="{FF2B5EF4-FFF2-40B4-BE49-F238E27FC236}">
                <a16:creationId xmlns:a16="http://schemas.microsoft.com/office/drawing/2014/main" id="{D1A2DF2A-3F8B-4FDA-9166-58B37C47982D}"/>
              </a:ext>
            </a:extLst>
          </p:cNvPr>
          <p:cNvSpPr txBox="1">
            <a:spLocks/>
          </p:cNvSpPr>
          <p:nvPr/>
        </p:nvSpPr>
        <p:spPr>
          <a:xfrm>
            <a:off x="-2" y="9472612"/>
            <a:ext cx="18288000" cy="547688"/>
          </a:xfrm>
          <a:prstGeom prst="rect">
            <a:avLst/>
          </a:prstGeom>
          <a:effectLst/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ctr" defTabSz="1632753" rtl="0" eaLnBrk="1" latinLnBrk="0" hangingPunct="1">
              <a:defRPr sz="2100" kern="1200">
                <a:solidFill>
                  <a:schemeClr val="tx1">
                    <a:tint val="75000"/>
                    <a:alpha val="70000"/>
                  </a:schemeClr>
                </a:solidFill>
                <a:latin typeface="UTM Avo" panose="02040603050506020204" pitchFamily="18" charset="0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358F2512-69E0-4B10-8D93-A88ECC4B4095}"/>
              </a:ext>
            </a:extLst>
          </p:cNvPr>
          <p:cNvSpPr txBox="1">
            <a:spLocks/>
          </p:cNvSpPr>
          <p:nvPr/>
        </p:nvSpPr>
        <p:spPr>
          <a:xfrm>
            <a:off x="1295400" y="333301"/>
            <a:ext cx="16840200" cy="1203151"/>
          </a:xfrm>
          <a:prstGeom prst="rect">
            <a:avLst/>
          </a:prstGeom>
        </p:spPr>
        <p:txBody>
          <a:bodyPr vert="horz" lIns="163275" tIns="81638" rIns="163275" bIns="81638" rtlCol="0" anchor="t">
            <a:noAutofit/>
          </a:bodyPr>
          <a:lstStyle>
            <a:lvl1pPr defTabSz="1632916">
              <a:spcBef>
                <a:spcPct val="0"/>
              </a:spcBef>
              <a:buNone/>
              <a:defRPr lang="en-US" sz="4000" b="1" spc="300" baseline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TM Avo" panose="02040603050506020204" pitchFamily="18" charset="0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Base Project ( Bloc - Repository )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E1DBD5EB-4F9A-47AD-A311-5BA2E6F8F33E}"/>
              </a:ext>
            </a:extLst>
          </p:cNvPr>
          <p:cNvGraphicFramePr/>
          <p:nvPr/>
        </p:nvGraphicFramePr>
        <p:xfrm>
          <a:off x="9753600" y="1700212"/>
          <a:ext cx="8077200" cy="6172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ight Arrow 10">
            <a:extLst>
              <a:ext uri="{FF2B5EF4-FFF2-40B4-BE49-F238E27FC236}">
                <a16:creationId xmlns:a16="http://schemas.microsoft.com/office/drawing/2014/main" id="{19799D84-6A66-19EB-CDC4-DC341979D8C9}"/>
              </a:ext>
            </a:extLst>
          </p:cNvPr>
          <p:cNvSpPr/>
          <p:nvPr/>
        </p:nvSpPr>
        <p:spPr>
          <a:xfrm>
            <a:off x="4878294" y="4008369"/>
            <a:ext cx="1676398" cy="881981"/>
          </a:xfrm>
          <a:prstGeom prst="rightArrow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F0D4F95-5C2F-5F1E-8A34-2734ED449295}"/>
                  </a:ext>
                </a:extLst>
              </p14:cNvPr>
              <p14:cNvContentPartPr/>
              <p14:nvPr/>
            </p14:nvContentPartPr>
            <p14:xfrm>
              <a:off x="-871200" y="444936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F0D4F95-5C2F-5F1E-8A34-2734ED4492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89200" y="4341360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Right Arrow 23">
            <a:extLst>
              <a:ext uri="{FF2B5EF4-FFF2-40B4-BE49-F238E27FC236}">
                <a16:creationId xmlns:a16="http://schemas.microsoft.com/office/drawing/2014/main" id="{1D58F1CB-C03F-E78A-2D3A-D331C3F2C9C6}"/>
              </a:ext>
            </a:extLst>
          </p:cNvPr>
          <p:cNvSpPr/>
          <p:nvPr/>
        </p:nvSpPr>
        <p:spPr>
          <a:xfrm rot="5400000">
            <a:off x="11417177" y="4355344"/>
            <a:ext cx="609600" cy="431553"/>
          </a:xfrm>
          <a:prstGeom prst="rightArrow">
            <a:avLst/>
          </a:prstGeom>
          <a:solidFill>
            <a:schemeClr val="accent2">
              <a:alpha val="10196"/>
            </a:schemeClr>
          </a:solidFill>
          <a:ln w="98425" cmpd="thinThick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0D877CA-0D7A-DA80-49EE-D944C8EE4A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536452"/>
            <a:ext cx="8077200" cy="4007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61DBAC-EECA-0B9A-013E-F580D7127C58}"/>
              </a:ext>
            </a:extLst>
          </p:cNvPr>
          <p:cNvSpPr txBox="1"/>
          <p:nvPr/>
        </p:nvSpPr>
        <p:spPr>
          <a:xfrm>
            <a:off x="16095990" y="2623669"/>
            <a:ext cx="21435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solidFill>
                  <a:schemeClr val="tx2"/>
                </a:solidFill>
              </a:rPr>
              <a:t>LoginCubit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F72980-0248-4310-E21E-1F0632860B13}"/>
              </a:ext>
            </a:extLst>
          </p:cNvPr>
          <p:cNvSpPr txBox="1"/>
          <p:nvPr/>
        </p:nvSpPr>
        <p:spPr>
          <a:xfrm>
            <a:off x="15359868" y="7508232"/>
            <a:ext cx="2986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effectLst/>
              </a:rPr>
              <a:t>AuthRepository</a:t>
            </a:r>
            <a:endParaRPr lang="en-V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A85BE5-318F-6346-A1CC-A670E006EC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445" y="3249777"/>
            <a:ext cx="2522549" cy="32010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D99C34-0EBE-58F7-5286-00827F6449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5969543"/>
            <a:ext cx="7746959" cy="42031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8E67D2A-D3DD-D11D-541F-5F565E538F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44200" y="5245100"/>
            <a:ext cx="6858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49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B6AA9-1EE3-44BA-829E-4D4AD7796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フッター プレースホルダー 3">
            <a:extLst>
              <a:ext uri="{FF2B5EF4-FFF2-40B4-BE49-F238E27FC236}">
                <a16:creationId xmlns:a16="http://schemas.microsoft.com/office/drawing/2014/main" id="{D1A2DF2A-3F8B-4FDA-9166-58B37C47982D}"/>
              </a:ext>
            </a:extLst>
          </p:cNvPr>
          <p:cNvSpPr txBox="1">
            <a:spLocks/>
          </p:cNvSpPr>
          <p:nvPr/>
        </p:nvSpPr>
        <p:spPr>
          <a:xfrm>
            <a:off x="-2" y="9472612"/>
            <a:ext cx="18288000" cy="547688"/>
          </a:xfrm>
          <a:prstGeom prst="rect">
            <a:avLst/>
          </a:prstGeom>
          <a:effectLst/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ctr" defTabSz="1632753" rtl="0" eaLnBrk="1" latinLnBrk="0" hangingPunct="1">
              <a:defRPr sz="2100" kern="1200">
                <a:solidFill>
                  <a:schemeClr val="tx1">
                    <a:tint val="75000"/>
                    <a:alpha val="70000"/>
                  </a:schemeClr>
                </a:solidFill>
                <a:latin typeface="UTM Avo" panose="02040603050506020204" pitchFamily="18" charset="0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358F2512-69E0-4B10-8D93-A88ECC4B4095}"/>
              </a:ext>
            </a:extLst>
          </p:cNvPr>
          <p:cNvSpPr txBox="1">
            <a:spLocks/>
          </p:cNvSpPr>
          <p:nvPr/>
        </p:nvSpPr>
        <p:spPr>
          <a:xfrm>
            <a:off x="1295400" y="333301"/>
            <a:ext cx="16840200" cy="1203151"/>
          </a:xfrm>
          <a:prstGeom prst="rect">
            <a:avLst/>
          </a:prstGeom>
        </p:spPr>
        <p:txBody>
          <a:bodyPr vert="horz" lIns="163275" tIns="81638" rIns="163275" bIns="81638" rtlCol="0" anchor="t">
            <a:noAutofit/>
          </a:bodyPr>
          <a:lstStyle>
            <a:lvl1pPr defTabSz="1632916">
              <a:spcBef>
                <a:spcPct val="0"/>
              </a:spcBef>
              <a:buNone/>
              <a:defRPr lang="en-US" sz="4000" b="1" spc="300" baseline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TM Avo" panose="02040603050506020204" pitchFamily="18" charset="0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Base Project ( Repository - Data Source)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9799D84-6A66-19EB-CDC4-DC341979D8C9}"/>
              </a:ext>
            </a:extLst>
          </p:cNvPr>
          <p:cNvSpPr/>
          <p:nvPr/>
        </p:nvSpPr>
        <p:spPr>
          <a:xfrm>
            <a:off x="4878294" y="4008369"/>
            <a:ext cx="1676398" cy="881981"/>
          </a:xfrm>
          <a:prstGeom prst="rightArrow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F0D4F95-5C2F-5F1E-8A34-2734ED449295}"/>
                  </a:ext>
                </a:extLst>
              </p14:cNvPr>
              <p14:cNvContentPartPr/>
              <p14:nvPr/>
            </p14:nvContentPartPr>
            <p14:xfrm>
              <a:off x="-871200" y="444936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F0D4F95-5C2F-5F1E-8A34-2734ED4492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89200" y="4341360"/>
                <a:ext cx="36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0CD0004C-B041-1F39-9DC3-B4EE34627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391440" y="6527801"/>
            <a:ext cx="685800" cy="736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7E1B3E-2E9D-D000-CECD-1930C2DEB2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1" y="1677596"/>
            <a:ext cx="4293724" cy="3889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45AC5-E0BF-6FF9-159E-9E4196CB5E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973" y="1471006"/>
            <a:ext cx="6928573" cy="4227604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alpha val="0"/>
              </a:schemeClr>
            </a:solidFill>
          </a:ln>
          <a:effectLst>
            <a:outerShdw blurRad="50800" dist="38100" dir="8100000" sx="1000" sy="1000" algn="tr" rotWithShape="0">
              <a:prstClr val="black"/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7EADE6-5218-DF72-0D67-75C705C6CE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2" y="6243500"/>
            <a:ext cx="9220200" cy="3695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0DCDEF-6E78-8067-01F4-275AA2D6FC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3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940" y="6152211"/>
            <a:ext cx="7328704" cy="3878278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36" name="Bent-Up Arrow 35">
            <a:extLst>
              <a:ext uri="{FF2B5EF4-FFF2-40B4-BE49-F238E27FC236}">
                <a16:creationId xmlns:a16="http://schemas.microsoft.com/office/drawing/2014/main" id="{6607FC87-2455-4D89-8D6E-EAEEDB9B319D}"/>
              </a:ext>
            </a:extLst>
          </p:cNvPr>
          <p:cNvSpPr/>
          <p:nvPr/>
        </p:nvSpPr>
        <p:spPr>
          <a:xfrm rot="10800000">
            <a:off x="4495801" y="4449358"/>
            <a:ext cx="1085178" cy="1794139"/>
          </a:xfrm>
          <a:prstGeom prst="bentUpArrow">
            <a:avLst/>
          </a:prstGeom>
          <a:noFill/>
          <a:ln w="98425" cmpd="thinThick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900" dirty="0"/>
          </a:p>
        </p:txBody>
      </p:sp>
      <p:sp>
        <p:nvSpPr>
          <p:cNvPr id="38" name="Bent-Up Arrow 37">
            <a:extLst>
              <a:ext uri="{FF2B5EF4-FFF2-40B4-BE49-F238E27FC236}">
                <a16:creationId xmlns:a16="http://schemas.microsoft.com/office/drawing/2014/main" id="{8CC417F0-6F48-44D5-B7B4-DB18C5CFBFA5}"/>
              </a:ext>
            </a:extLst>
          </p:cNvPr>
          <p:cNvSpPr/>
          <p:nvPr/>
        </p:nvSpPr>
        <p:spPr>
          <a:xfrm rot="10800000" flipH="1">
            <a:off x="13537316" y="4246430"/>
            <a:ext cx="1085179" cy="1794139"/>
          </a:xfrm>
          <a:prstGeom prst="bentUpArrow">
            <a:avLst/>
          </a:prstGeom>
          <a:noFill/>
          <a:ln w="98425" cmpd="thinThick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900" dirty="0"/>
          </a:p>
        </p:txBody>
      </p:sp>
    </p:spTree>
    <p:extLst>
      <p:ext uri="{BB962C8B-B14F-4D97-AF65-F5344CB8AC3E}">
        <p14:creationId xmlns:p14="http://schemas.microsoft.com/office/powerpoint/2010/main" val="2509562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B6AA9-1EE3-44BA-829E-4D4AD7796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フッター プレースホルダー 3">
            <a:extLst>
              <a:ext uri="{FF2B5EF4-FFF2-40B4-BE49-F238E27FC236}">
                <a16:creationId xmlns:a16="http://schemas.microsoft.com/office/drawing/2014/main" id="{D1A2DF2A-3F8B-4FDA-9166-58B37C47982D}"/>
              </a:ext>
            </a:extLst>
          </p:cNvPr>
          <p:cNvSpPr txBox="1">
            <a:spLocks/>
          </p:cNvSpPr>
          <p:nvPr/>
        </p:nvSpPr>
        <p:spPr>
          <a:xfrm>
            <a:off x="-2" y="9472612"/>
            <a:ext cx="18288000" cy="547688"/>
          </a:xfrm>
          <a:prstGeom prst="rect">
            <a:avLst/>
          </a:prstGeom>
          <a:effectLst/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ctr" defTabSz="1632753" rtl="0" eaLnBrk="1" latinLnBrk="0" hangingPunct="1">
              <a:defRPr sz="2100" kern="1200">
                <a:solidFill>
                  <a:schemeClr val="tx1">
                    <a:tint val="75000"/>
                    <a:alpha val="70000"/>
                  </a:schemeClr>
                </a:solidFill>
                <a:latin typeface="UTM Avo" panose="02040603050506020204" pitchFamily="18" charset="0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358F2512-69E0-4B10-8D93-A88ECC4B4095}"/>
              </a:ext>
            </a:extLst>
          </p:cNvPr>
          <p:cNvSpPr txBox="1">
            <a:spLocks/>
          </p:cNvSpPr>
          <p:nvPr/>
        </p:nvSpPr>
        <p:spPr>
          <a:xfrm>
            <a:off x="1295400" y="333301"/>
            <a:ext cx="16840200" cy="1203151"/>
          </a:xfrm>
          <a:prstGeom prst="rect">
            <a:avLst/>
          </a:prstGeom>
        </p:spPr>
        <p:txBody>
          <a:bodyPr vert="horz" lIns="163275" tIns="81638" rIns="163275" bIns="81638" rtlCol="0" anchor="t">
            <a:noAutofit/>
          </a:bodyPr>
          <a:lstStyle>
            <a:lvl1pPr defTabSz="1632916">
              <a:spcBef>
                <a:spcPct val="0"/>
              </a:spcBef>
              <a:buNone/>
              <a:defRPr lang="en-US" sz="4000" b="1" spc="300" baseline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TM Avo" panose="02040603050506020204" pitchFamily="18" charset="0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Base Project (Model)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9799D84-6A66-19EB-CDC4-DC341979D8C9}"/>
              </a:ext>
            </a:extLst>
          </p:cNvPr>
          <p:cNvSpPr/>
          <p:nvPr/>
        </p:nvSpPr>
        <p:spPr>
          <a:xfrm>
            <a:off x="4878294" y="4008369"/>
            <a:ext cx="1676398" cy="881981"/>
          </a:xfrm>
          <a:prstGeom prst="rightArrow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F0D4F95-5C2F-5F1E-8A34-2734ED449295}"/>
                  </a:ext>
                </a:extLst>
              </p14:cNvPr>
              <p14:cNvContentPartPr/>
              <p14:nvPr/>
            </p14:nvContentPartPr>
            <p14:xfrm>
              <a:off x="-871200" y="444936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F0D4F95-5C2F-5F1E-8A34-2734ED4492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89200" y="4341360"/>
                <a:ext cx="36000" cy="21600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0CD0004C-B041-1F39-9DC3-B4EE34627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391440" y="6527801"/>
            <a:ext cx="685800" cy="73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6A8D45-83C2-7147-B877-5DDD423A0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3631952"/>
            <a:ext cx="8229763" cy="6312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5D9E3F-7A8C-54A5-33C2-EF5C2838A677}"/>
              </a:ext>
            </a:extLst>
          </p:cNvPr>
          <p:cNvSpPr txBox="1"/>
          <p:nvPr/>
        </p:nvSpPr>
        <p:spPr>
          <a:xfrm>
            <a:off x="1432560" y="905256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B560C2-780E-FFB3-E846-DE62CE64CE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880" y="3631952"/>
            <a:ext cx="8099399" cy="3683248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8A0D33E-F3DC-D475-596E-E4EC561AE1DD}"/>
              </a:ext>
            </a:extLst>
          </p:cNvPr>
          <p:cNvSpPr/>
          <p:nvPr/>
        </p:nvSpPr>
        <p:spPr>
          <a:xfrm>
            <a:off x="727188" y="1608683"/>
            <a:ext cx="2592294" cy="40581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tx2"/>
                </a:solidFill>
              </a:rPr>
              <a:t>Raw data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4E49381-6343-9929-1193-F4955C86B3A4}"/>
              </a:ext>
            </a:extLst>
          </p:cNvPr>
          <p:cNvSpPr/>
          <p:nvPr/>
        </p:nvSpPr>
        <p:spPr>
          <a:xfrm>
            <a:off x="9437780" y="1746478"/>
            <a:ext cx="2592294" cy="40581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Present data </a:t>
            </a:r>
            <a:endParaRPr lang="en-VN" dirty="0">
              <a:solidFill>
                <a:schemeClr val="tx2"/>
              </a:solidFill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442A982-FE77-A039-BF01-CFECB5DC73FC}"/>
              </a:ext>
            </a:extLst>
          </p:cNvPr>
          <p:cNvSpPr/>
          <p:nvPr/>
        </p:nvSpPr>
        <p:spPr>
          <a:xfrm>
            <a:off x="727188" y="2699882"/>
            <a:ext cx="2592294" cy="40581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tx2"/>
                </a:solidFill>
              </a:rPr>
              <a:t>Entity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351757E-46EA-2939-FBBD-6D64F60871EC}"/>
              </a:ext>
            </a:extLst>
          </p:cNvPr>
          <p:cNvSpPr/>
          <p:nvPr/>
        </p:nvSpPr>
        <p:spPr>
          <a:xfrm>
            <a:off x="9475880" y="2813205"/>
            <a:ext cx="2592294" cy="40581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dirty="0">
                <a:solidFill>
                  <a:schemeClr val="tx2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895038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B6AA9-1EE3-44BA-829E-4D4AD7796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7164BF-D67A-46C0-81D2-5BAF67C00C8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フッター プレースホルダー 3">
            <a:extLst>
              <a:ext uri="{FF2B5EF4-FFF2-40B4-BE49-F238E27FC236}">
                <a16:creationId xmlns:a16="http://schemas.microsoft.com/office/drawing/2014/main" id="{D1A2DF2A-3F8B-4FDA-9166-58B37C47982D}"/>
              </a:ext>
            </a:extLst>
          </p:cNvPr>
          <p:cNvSpPr txBox="1">
            <a:spLocks/>
          </p:cNvSpPr>
          <p:nvPr/>
        </p:nvSpPr>
        <p:spPr>
          <a:xfrm>
            <a:off x="-2" y="9472612"/>
            <a:ext cx="18288000" cy="547688"/>
          </a:xfrm>
          <a:prstGeom prst="rect">
            <a:avLst/>
          </a:prstGeom>
          <a:effectLst/>
        </p:spPr>
        <p:txBody>
          <a:bodyPr vert="horz" lIns="163275" tIns="81638" rIns="163275" bIns="81638" rtlCol="0" anchor="ctr"/>
          <a:lstStyle>
            <a:defPPr>
              <a:defRPr lang="en-US"/>
            </a:defPPr>
            <a:lvl1pPr marL="0" algn="ctr" defTabSz="1632753" rtl="0" eaLnBrk="1" latinLnBrk="0" hangingPunct="1">
              <a:defRPr sz="2100" kern="1200">
                <a:solidFill>
                  <a:schemeClr val="tx1">
                    <a:tint val="75000"/>
                    <a:alpha val="70000"/>
                  </a:schemeClr>
                </a:solidFill>
                <a:latin typeface="UTM Avo" panose="02040603050506020204" pitchFamily="18" charset="0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358F2512-69E0-4B10-8D93-A88ECC4B4095}"/>
              </a:ext>
            </a:extLst>
          </p:cNvPr>
          <p:cNvSpPr txBox="1">
            <a:spLocks/>
          </p:cNvSpPr>
          <p:nvPr/>
        </p:nvSpPr>
        <p:spPr>
          <a:xfrm>
            <a:off x="1295400" y="333301"/>
            <a:ext cx="16840200" cy="1203151"/>
          </a:xfrm>
          <a:prstGeom prst="rect">
            <a:avLst/>
          </a:prstGeom>
        </p:spPr>
        <p:txBody>
          <a:bodyPr vert="horz" lIns="163275" tIns="81638" rIns="163275" bIns="81638" rtlCol="0" anchor="t">
            <a:noAutofit/>
          </a:bodyPr>
          <a:lstStyle>
            <a:lvl1pPr defTabSz="1632916">
              <a:spcBef>
                <a:spcPct val="0"/>
              </a:spcBef>
              <a:buNone/>
              <a:defRPr lang="en-US" sz="4000" b="1" spc="300" baseline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TM Avo" panose="02040603050506020204" pitchFamily="18" charset="0"/>
                <a:ea typeface="+mj-ea"/>
                <a:cs typeface="+mj-cs"/>
              </a:defRPr>
            </a:lvl1pPr>
          </a:lstStyle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Base Project (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GetIt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9799D84-6A66-19EB-CDC4-DC341979D8C9}"/>
              </a:ext>
            </a:extLst>
          </p:cNvPr>
          <p:cNvSpPr/>
          <p:nvPr/>
        </p:nvSpPr>
        <p:spPr>
          <a:xfrm>
            <a:off x="4878294" y="4008369"/>
            <a:ext cx="1676398" cy="881981"/>
          </a:xfrm>
          <a:prstGeom prst="rightArrow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F0D4F95-5C2F-5F1E-8A34-2734ED449295}"/>
                  </a:ext>
                </a:extLst>
              </p14:cNvPr>
              <p14:cNvContentPartPr/>
              <p14:nvPr/>
            </p14:nvContentPartPr>
            <p14:xfrm>
              <a:off x="-871200" y="444936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F0D4F95-5C2F-5F1E-8A34-2734ED4492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889200" y="4341360"/>
                <a:ext cx="36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25D9E3F-7A8C-54A5-33C2-EF5C2838A677}"/>
              </a:ext>
            </a:extLst>
          </p:cNvPr>
          <p:cNvSpPr txBox="1"/>
          <p:nvPr/>
        </p:nvSpPr>
        <p:spPr>
          <a:xfrm>
            <a:off x="1432560" y="9052560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878A55-84FE-1792-483C-E0E658C2A4F0}"/>
              </a:ext>
            </a:extLst>
          </p:cNvPr>
          <p:cNvSpPr txBox="1"/>
          <p:nvPr/>
        </p:nvSpPr>
        <p:spPr>
          <a:xfrm>
            <a:off x="990600" y="2848490"/>
            <a:ext cx="13205859" cy="4352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VN" sz="3600" dirty="0">
                <a:solidFill>
                  <a:schemeClr val="tx2"/>
                </a:solidFill>
              </a:rPr>
              <a:t>Giúp cho việc khởi tạo và sử dụng object đơn giản và độc lập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T</a:t>
            </a:r>
            <a:r>
              <a:rPr lang="en-VN" sz="3600" dirty="0">
                <a:solidFill>
                  <a:schemeClr val="tx2"/>
                </a:solidFill>
              </a:rPr>
              <a:t>ách biệt giữa các phần widget và logic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VN" sz="3600" dirty="0">
                <a:solidFill>
                  <a:schemeClr val="tx2"/>
                </a:solidFill>
              </a:rPr>
              <a:t>Không cần phụ thuộc vào context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2"/>
                </a:solidFill>
              </a:rPr>
              <a:t>Base </a:t>
            </a:r>
            <a:r>
              <a:rPr lang="en-US" sz="3600" dirty="0" err="1">
                <a:solidFill>
                  <a:schemeClr val="tx2"/>
                </a:solidFill>
              </a:rPr>
              <a:t>trên</a:t>
            </a:r>
            <a:r>
              <a:rPr lang="en-US" sz="3600" dirty="0">
                <a:solidFill>
                  <a:schemeClr val="tx2"/>
                </a:solidFill>
              </a:rPr>
              <a:t> Dependency Injection pattern</a:t>
            </a:r>
            <a:endParaRPr lang="en-VN" sz="36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FABBD-F902-AE97-FE38-4D41F0E46B15}"/>
              </a:ext>
            </a:extLst>
          </p:cNvPr>
          <p:cNvSpPr txBox="1"/>
          <p:nvPr/>
        </p:nvSpPr>
        <p:spPr>
          <a:xfrm>
            <a:off x="1310640" y="1920240"/>
            <a:ext cx="3060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4000" dirty="0">
                <a:solidFill>
                  <a:schemeClr val="tx2"/>
                </a:solidFill>
              </a:rPr>
              <a:t>Lợi ích </a:t>
            </a:r>
            <a:r>
              <a:rPr lang="en-US" sz="4000" b="1" dirty="0" err="1">
                <a:solidFill>
                  <a:schemeClr val="tx2"/>
                </a:solidFill>
              </a:rPr>
              <a:t>GetIt</a:t>
            </a:r>
            <a:endParaRPr lang="en-VN" sz="40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793888"/>
      </p:ext>
    </p:extLst>
  </p:cSld>
  <p:clrMapOvr>
    <a:masterClrMapping/>
  </p:clrMapOvr>
</p:sld>
</file>

<file path=ppt/theme/theme1.xml><?xml version="1.0" encoding="utf-8"?>
<a:theme xmlns:a="http://schemas.openxmlformats.org/drawingml/2006/main" name="Contents">
  <a:themeElements>
    <a:clrScheme name="Procyon">
      <a:dk1>
        <a:srgbClr val="FFFFFF"/>
      </a:dk1>
      <a:lt1>
        <a:srgbClr val="FFFFFF"/>
      </a:lt1>
      <a:dk2>
        <a:srgbClr val="3F3F3F"/>
      </a:dk2>
      <a:lt2>
        <a:srgbClr val="FFFFFF"/>
      </a:lt2>
      <a:accent1>
        <a:srgbClr val="3EA3F8"/>
      </a:accent1>
      <a:accent2>
        <a:srgbClr val="127CFC"/>
      </a:accent2>
      <a:accent3>
        <a:srgbClr val="0D54F3"/>
      </a:accent3>
      <a:accent4>
        <a:srgbClr val="8064A2"/>
      </a:accent4>
      <a:accent5>
        <a:srgbClr val="4BACC6"/>
      </a:accent5>
      <a:accent6>
        <a:srgbClr val="F79646"/>
      </a:accent6>
      <a:hlink>
        <a:srgbClr val="3EA3F8"/>
      </a:hlink>
      <a:folHlink>
        <a:srgbClr val="7F7F7F"/>
      </a:folHlink>
    </a:clrScheme>
    <a:fontScheme name="UTM Avo">
      <a:majorFont>
        <a:latin typeface="Bebas Neue Book"/>
        <a:ea typeface="Capella Bold"/>
        <a:cs typeface=""/>
      </a:majorFont>
      <a:minorFont>
        <a:latin typeface="UTM Avo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10196"/>
          </a:srgbClr>
        </a:solidFill>
        <a:ln w="98425" cmpd="thinThick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FFFF">
              <a:alpha val="50196"/>
            </a:srgbClr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one Conten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ntents">
  <a:themeElements>
    <a:clrScheme name="Procyon">
      <a:dk1>
        <a:srgbClr val="FFFFFF"/>
      </a:dk1>
      <a:lt1>
        <a:srgbClr val="FFFFFF"/>
      </a:lt1>
      <a:dk2>
        <a:srgbClr val="3F3F3F"/>
      </a:dk2>
      <a:lt2>
        <a:srgbClr val="FFFFFF"/>
      </a:lt2>
      <a:accent1>
        <a:srgbClr val="3EA3F8"/>
      </a:accent1>
      <a:accent2>
        <a:srgbClr val="127CFC"/>
      </a:accent2>
      <a:accent3>
        <a:srgbClr val="0D54F3"/>
      </a:accent3>
      <a:accent4>
        <a:srgbClr val="8064A2"/>
      </a:accent4>
      <a:accent5>
        <a:srgbClr val="4BACC6"/>
      </a:accent5>
      <a:accent6>
        <a:srgbClr val="F79646"/>
      </a:accent6>
      <a:hlink>
        <a:srgbClr val="3EA3F8"/>
      </a:hlink>
      <a:folHlink>
        <a:srgbClr val="7F7F7F"/>
      </a:folHlink>
    </a:clrScheme>
    <a:fontScheme name="UTM Avo">
      <a:majorFont>
        <a:latin typeface="Bebas Neue Book"/>
        <a:ea typeface="Capella Bold"/>
        <a:cs typeface=""/>
      </a:majorFont>
      <a:minorFont>
        <a:latin typeface="UTM Avo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10196"/>
          </a:srgbClr>
        </a:solidFill>
        <a:ln w="98425" cmpd="thinThick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FFFF">
              <a:alpha val="50196"/>
            </a:srgbClr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Contents">
  <a:themeElements>
    <a:clrScheme name="Procyon">
      <a:dk1>
        <a:srgbClr val="FFFFFF"/>
      </a:dk1>
      <a:lt1>
        <a:srgbClr val="FFFFFF"/>
      </a:lt1>
      <a:dk2>
        <a:srgbClr val="3F3F3F"/>
      </a:dk2>
      <a:lt2>
        <a:srgbClr val="FFFFFF"/>
      </a:lt2>
      <a:accent1>
        <a:srgbClr val="3EA3F8"/>
      </a:accent1>
      <a:accent2>
        <a:srgbClr val="127CFC"/>
      </a:accent2>
      <a:accent3>
        <a:srgbClr val="0D54F3"/>
      </a:accent3>
      <a:accent4>
        <a:srgbClr val="8064A2"/>
      </a:accent4>
      <a:accent5>
        <a:srgbClr val="4BACC6"/>
      </a:accent5>
      <a:accent6>
        <a:srgbClr val="F79646"/>
      </a:accent6>
      <a:hlink>
        <a:srgbClr val="3EA3F8"/>
      </a:hlink>
      <a:folHlink>
        <a:srgbClr val="7F7F7F"/>
      </a:folHlink>
    </a:clrScheme>
    <a:fontScheme name="UTM Avo">
      <a:majorFont>
        <a:latin typeface="Bebas Neue Book"/>
        <a:ea typeface="Capella Bold"/>
        <a:cs typeface=""/>
      </a:majorFont>
      <a:minorFont>
        <a:latin typeface="UTM Avo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10196"/>
          </a:srgbClr>
        </a:solidFill>
        <a:ln w="98425" cmpd="thinThick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FFFF">
              <a:alpha val="50196"/>
            </a:srgbClr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Contents">
  <a:themeElements>
    <a:clrScheme name="Procyon">
      <a:dk1>
        <a:srgbClr val="FFFFFF"/>
      </a:dk1>
      <a:lt1>
        <a:srgbClr val="FFFFFF"/>
      </a:lt1>
      <a:dk2>
        <a:srgbClr val="3F3F3F"/>
      </a:dk2>
      <a:lt2>
        <a:srgbClr val="FFFFFF"/>
      </a:lt2>
      <a:accent1>
        <a:srgbClr val="3EA3F8"/>
      </a:accent1>
      <a:accent2>
        <a:srgbClr val="127CFC"/>
      </a:accent2>
      <a:accent3>
        <a:srgbClr val="0D54F3"/>
      </a:accent3>
      <a:accent4>
        <a:srgbClr val="8064A2"/>
      </a:accent4>
      <a:accent5>
        <a:srgbClr val="4BACC6"/>
      </a:accent5>
      <a:accent6>
        <a:srgbClr val="F79646"/>
      </a:accent6>
      <a:hlink>
        <a:srgbClr val="3EA3F8"/>
      </a:hlink>
      <a:folHlink>
        <a:srgbClr val="7F7F7F"/>
      </a:folHlink>
    </a:clrScheme>
    <a:fontScheme name="UTM Avo">
      <a:majorFont>
        <a:latin typeface="Bebas Neue Book"/>
        <a:ea typeface="Capella Bold"/>
        <a:cs typeface=""/>
      </a:majorFont>
      <a:minorFont>
        <a:latin typeface="UTM Avo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10196"/>
          </a:srgbClr>
        </a:solidFill>
        <a:ln w="98425" cmpd="thinThick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FFFF">
              <a:alpha val="50196"/>
            </a:srgbClr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EDU_Education Ecosystem Overview_v4.0.8 (ENG)" id="{625B9CDA-5520-CF4F-BA13-3A5B8ED7D0F0}" vid="{4A901DBB-7EF5-AF43-9A99-FEB090B32C60}"/>
    </a:ext>
  </a:extLst>
</a:theme>
</file>

<file path=ppt/theme/theme8.xml><?xml version="1.0" encoding="utf-8"?>
<a:theme xmlns:a="http://schemas.openxmlformats.org/drawingml/2006/main" name="3_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VNPT Light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Segoe UI"/>
        <a:ea typeface="Microsoft YaHei"/>
        <a:cs typeface=""/>
      </a:majorFont>
      <a:minorFont>
        <a:latin typeface="Segoe U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5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5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6182</TotalTime>
  <Words>272</Words>
  <Application>Microsoft Macintosh PowerPoint</Application>
  <PresentationFormat>Custom</PresentationFormat>
  <Paragraphs>56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13</vt:i4>
      </vt:variant>
    </vt:vector>
  </HeadingPairs>
  <TitlesOfParts>
    <vt:vector size="36" baseType="lpstr">
      <vt:lpstr>UTM Avo</vt:lpstr>
      <vt:lpstr>Calibri (Body)</vt:lpstr>
      <vt:lpstr>Roboto Condensed</vt:lpstr>
      <vt:lpstr>Calibri Light</vt:lpstr>
      <vt:lpstr>Calibri</vt:lpstr>
      <vt:lpstr>Palatino Linotype</vt:lpstr>
      <vt:lpstr>source-serif-pro</vt:lpstr>
      <vt:lpstr>Roboto Light</vt:lpstr>
      <vt:lpstr>sohne</vt:lpstr>
      <vt:lpstr>Times New Roman</vt:lpstr>
      <vt:lpstr>Open Sans Light</vt:lpstr>
      <vt:lpstr>Arial</vt:lpstr>
      <vt:lpstr>Segoe UI</vt:lpstr>
      <vt:lpstr>Tahoma</vt:lpstr>
      <vt:lpstr>Contents</vt:lpstr>
      <vt:lpstr>None Content</vt:lpstr>
      <vt:lpstr>1_Contents</vt:lpstr>
      <vt:lpstr>2_Contents</vt:lpstr>
      <vt:lpstr>3_Contents</vt:lpstr>
      <vt:lpstr>Office Theme</vt:lpstr>
      <vt:lpstr>Theme1</vt:lpstr>
      <vt:lpstr>3_Office Theme</vt:lpstr>
      <vt:lpstr>VNPT Light</vt:lpstr>
      <vt:lpstr>PowerPoint Presentation</vt:lpstr>
      <vt:lpstr>NỘI DUNG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Công nghệ VNPT 4.0 &amp; khả năng ứng dụng trong ngành Điện lực</dc:title>
  <dc:creator>kiennd@vnpt.vn</dc:creator>
  <cp:lastModifiedBy>Microsoft Office User</cp:lastModifiedBy>
  <cp:revision>881</cp:revision>
  <dcterms:created xsi:type="dcterms:W3CDTF">2015-01-09T17:56:04Z</dcterms:created>
  <dcterms:modified xsi:type="dcterms:W3CDTF">2023-02-22T04:53:54Z</dcterms:modified>
</cp:coreProperties>
</file>